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2"/>
  </p:notesMasterIdLst>
  <p:sldIdLst>
    <p:sldId id="260" r:id="rId2"/>
    <p:sldId id="332" r:id="rId3"/>
    <p:sldId id="342" r:id="rId4"/>
    <p:sldId id="343" r:id="rId5"/>
    <p:sldId id="345" r:id="rId6"/>
    <p:sldId id="347" r:id="rId7"/>
    <p:sldId id="346" r:id="rId8"/>
    <p:sldId id="348" r:id="rId9"/>
    <p:sldId id="289" r:id="rId10"/>
    <p:sldId id="290" r:id="rId11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3"/>
    </p:embeddedFont>
    <p:embeddedFont>
      <p:font typeface="Encode Sans" panose="020B0604020202020204" charset="0"/>
      <p:regular r:id="rId14"/>
      <p:bold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2131F4-8178-40D5-B15A-F74C5EA7A76F}">
  <a:tblStyle styleId="{8A2131F4-8178-40D5-B15A-F74C5EA7A7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32F5112-BFDC-45A2-830F-9CFECE3E158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6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1e7c35cc135_0_1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1e7c35cc135_0_1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g28059c7007b_0_9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9" name="Google Shape;2509;g28059c7007b_0_9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g1e7c35cc135_0_1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5" name="Google Shape;1745;g1e7c35cc135_0_1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7817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g1e7c35cc135_0_1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5" name="Google Shape;1745;g1e7c35cc135_0_1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096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g1e7c35cc135_0_1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5" name="Google Shape;1745;g1e7c35cc135_0_1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466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g1e7c35cc135_0_1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5" name="Google Shape;1745;g1e7c35cc135_0_1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3668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g1e7c35cc135_0_1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5" name="Google Shape;1745;g1e7c35cc135_0_1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327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g1e7c35cc135_0_1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5" name="Google Shape;1745;g1e7c35cc135_0_1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6350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g1e7c35cc135_0_1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5" name="Google Shape;1745;g1e7c35cc135_0_1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8217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g280b085103a_0_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6" name="Google Shape;2486;g280b085103a_0_6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"/>
          <p:cNvSpPr/>
          <p:nvPr/>
        </p:nvSpPr>
        <p:spPr>
          <a:xfrm>
            <a:off x="8173525" y="0"/>
            <a:ext cx="970477" cy="970447"/>
          </a:xfrm>
          <a:custGeom>
            <a:avLst/>
            <a:gdLst/>
            <a:ahLst/>
            <a:cxnLst/>
            <a:rect l="l" t="t" r="r" b="b"/>
            <a:pathLst>
              <a:path w="32803" h="32802" extrusionOk="0">
                <a:moveTo>
                  <a:pt x="0" y="0"/>
                </a:moveTo>
                <a:lnTo>
                  <a:pt x="0" y="32802"/>
                </a:lnTo>
                <a:lnTo>
                  <a:pt x="32802" y="32802"/>
                </a:lnTo>
                <a:lnTo>
                  <a:pt x="32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3"/>
          <p:cNvSpPr/>
          <p:nvPr/>
        </p:nvSpPr>
        <p:spPr>
          <a:xfrm>
            <a:off x="8285181" y="116568"/>
            <a:ext cx="770038" cy="770748"/>
          </a:xfrm>
          <a:custGeom>
            <a:avLst/>
            <a:gdLst/>
            <a:ahLst/>
            <a:cxnLst/>
            <a:rect l="l" t="t" r="r" b="b"/>
            <a:pathLst>
              <a:path w="26028" h="26052" extrusionOk="0">
                <a:moveTo>
                  <a:pt x="11026" y="1"/>
                </a:moveTo>
                <a:lnTo>
                  <a:pt x="11181" y="7811"/>
                </a:lnTo>
                <a:lnTo>
                  <a:pt x="6394" y="1644"/>
                </a:lnTo>
                <a:lnTo>
                  <a:pt x="9514" y="9121"/>
                </a:lnTo>
                <a:lnTo>
                  <a:pt x="2406" y="5228"/>
                </a:lnTo>
                <a:lnTo>
                  <a:pt x="8037" y="10645"/>
                </a:lnTo>
                <a:lnTo>
                  <a:pt x="8037" y="10645"/>
                </a:lnTo>
                <a:lnTo>
                  <a:pt x="286" y="9645"/>
                </a:lnTo>
                <a:lnTo>
                  <a:pt x="7787" y="12741"/>
                </a:lnTo>
                <a:lnTo>
                  <a:pt x="1" y="15003"/>
                </a:lnTo>
                <a:lnTo>
                  <a:pt x="7811" y="14860"/>
                </a:lnTo>
                <a:lnTo>
                  <a:pt x="7811" y="14860"/>
                </a:lnTo>
                <a:lnTo>
                  <a:pt x="1632" y="19646"/>
                </a:lnTo>
                <a:lnTo>
                  <a:pt x="9121" y="16527"/>
                </a:lnTo>
                <a:lnTo>
                  <a:pt x="5204" y="23635"/>
                </a:lnTo>
                <a:lnTo>
                  <a:pt x="10645" y="17991"/>
                </a:lnTo>
                <a:lnTo>
                  <a:pt x="9645" y="25754"/>
                </a:lnTo>
                <a:lnTo>
                  <a:pt x="12740" y="18241"/>
                </a:lnTo>
                <a:lnTo>
                  <a:pt x="15002" y="26052"/>
                </a:lnTo>
                <a:lnTo>
                  <a:pt x="14848" y="18218"/>
                </a:lnTo>
                <a:lnTo>
                  <a:pt x="19634" y="24409"/>
                </a:lnTo>
                <a:lnTo>
                  <a:pt x="16515" y="16920"/>
                </a:lnTo>
                <a:lnTo>
                  <a:pt x="23623" y="20825"/>
                </a:lnTo>
                <a:lnTo>
                  <a:pt x="17991" y="15408"/>
                </a:lnTo>
                <a:lnTo>
                  <a:pt x="25742" y="16384"/>
                </a:lnTo>
                <a:lnTo>
                  <a:pt x="18241" y="13312"/>
                </a:lnTo>
                <a:lnTo>
                  <a:pt x="26028" y="11026"/>
                </a:lnTo>
                <a:lnTo>
                  <a:pt x="18217" y="11193"/>
                </a:lnTo>
                <a:lnTo>
                  <a:pt x="24408" y="6407"/>
                </a:lnTo>
                <a:lnTo>
                  <a:pt x="16907" y="9526"/>
                </a:lnTo>
                <a:lnTo>
                  <a:pt x="20825" y="2418"/>
                </a:lnTo>
                <a:lnTo>
                  <a:pt x="15407" y="8050"/>
                </a:lnTo>
                <a:lnTo>
                  <a:pt x="16384" y="287"/>
                </a:lnTo>
                <a:lnTo>
                  <a:pt x="13288" y="7800"/>
                </a:lnTo>
                <a:lnTo>
                  <a:pt x="1102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3"/>
          <p:cNvGrpSpPr/>
          <p:nvPr/>
        </p:nvGrpSpPr>
        <p:grpSpPr>
          <a:xfrm>
            <a:off x="8285164" y="4273649"/>
            <a:ext cx="873669" cy="869857"/>
            <a:chOff x="845025" y="2299225"/>
            <a:chExt cx="412575" cy="410775"/>
          </a:xfrm>
        </p:grpSpPr>
        <p:sp>
          <p:nvSpPr>
            <p:cNvPr id="136" name="Google Shape;136;p3"/>
            <p:cNvSpPr/>
            <p:nvPr/>
          </p:nvSpPr>
          <p:spPr>
            <a:xfrm>
              <a:off x="845025" y="2299225"/>
              <a:ext cx="206900" cy="205400"/>
            </a:xfrm>
            <a:custGeom>
              <a:avLst/>
              <a:gdLst/>
              <a:ahLst/>
              <a:cxnLst/>
              <a:rect l="l" t="t" r="r" b="b"/>
              <a:pathLst>
                <a:path w="8276" h="8216" extrusionOk="0">
                  <a:moveTo>
                    <a:pt x="1" y="0"/>
                  </a:moveTo>
                  <a:lnTo>
                    <a:pt x="1" y="8216"/>
                  </a:lnTo>
                  <a:lnTo>
                    <a:pt x="8276" y="8216"/>
                  </a:lnTo>
                  <a:lnTo>
                    <a:pt x="8276" y="8192"/>
                  </a:lnTo>
                  <a:cubicBezTo>
                    <a:pt x="8276" y="3667"/>
                    <a:pt x="4609" y="0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1050725" y="2299225"/>
              <a:ext cx="206875" cy="205400"/>
            </a:xfrm>
            <a:custGeom>
              <a:avLst/>
              <a:gdLst/>
              <a:ahLst/>
              <a:cxnLst/>
              <a:rect l="l" t="t" r="r" b="b"/>
              <a:pathLst>
                <a:path w="8275" h="8216" extrusionOk="0">
                  <a:moveTo>
                    <a:pt x="0" y="0"/>
                  </a:moveTo>
                  <a:lnTo>
                    <a:pt x="0" y="8216"/>
                  </a:lnTo>
                  <a:lnTo>
                    <a:pt x="8275" y="8216"/>
                  </a:lnTo>
                  <a:lnTo>
                    <a:pt x="8275" y="8192"/>
                  </a:lnTo>
                  <a:cubicBezTo>
                    <a:pt x="8275" y="3667"/>
                    <a:pt x="4620" y="0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845025" y="2504600"/>
              <a:ext cx="206900" cy="205400"/>
            </a:xfrm>
            <a:custGeom>
              <a:avLst/>
              <a:gdLst/>
              <a:ahLst/>
              <a:cxnLst/>
              <a:rect l="l" t="t" r="r" b="b"/>
              <a:pathLst>
                <a:path w="8276" h="8216" extrusionOk="0">
                  <a:moveTo>
                    <a:pt x="1" y="1"/>
                  </a:moveTo>
                  <a:lnTo>
                    <a:pt x="1" y="8216"/>
                  </a:lnTo>
                  <a:lnTo>
                    <a:pt x="8276" y="8216"/>
                  </a:lnTo>
                  <a:lnTo>
                    <a:pt x="8276" y="8192"/>
                  </a:lnTo>
                  <a:cubicBezTo>
                    <a:pt x="8276" y="3668"/>
                    <a:pt x="4609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1050725" y="2504600"/>
              <a:ext cx="206875" cy="205400"/>
            </a:xfrm>
            <a:custGeom>
              <a:avLst/>
              <a:gdLst/>
              <a:ahLst/>
              <a:cxnLst/>
              <a:rect l="l" t="t" r="r" b="b"/>
              <a:pathLst>
                <a:path w="8275" h="8216" extrusionOk="0">
                  <a:moveTo>
                    <a:pt x="0" y="1"/>
                  </a:moveTo>
                  <a:lnTo>
                    <a:pt x="0" y="8216"/>
                  </a:lnTo>
                  <a:lnTo>
                    <a:pt x="8275" y="8216"/>
                  </a:lnTo>
                  <a:lnTo>
                    <a:pt x="8275" y="8192"/>
                  </a:lnTo>
                  <a:cubicBezTo>
                    <a:pt x="8275" y="3668"/>
                    <a:pt x="4620" y="1"/>
                    <a:pt x="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3"/>
          <p:cNvGrpSpPr/>
          <p:nvPr/>
        </p:nvGrpSpPr>
        <p:grpSpPr>
          <a:xfrm>
            <a:off x="8285170" y="3298028"/>
            <a:ext cx="970455" cy="970455"/>
            <a:chOff x="2263675" y="2416500"/>
            <a:chExt cx="587300" cy="587300"/>
          </a:xfrm>
        </p:grpSpPr>
        <p:sp>
          <p:nvSpPr>
            <p:cNvPr id="141" name="Google Shape;141;p3"/>
            <p:cNvSpPr/>
            <p:nvPr/>
          </p:nvSpPr>
          <p:spPr>
            <a:xfrm>
              <a:off x="2475600" y="2569500"/>
              <a:ext cx="120275" cy="120275"/>
            </a:xfrm>
            <a:custGeom>
              <a:avLst/>
              <a:gdLst/>
              <a:ahLst/>
              <a:cxnLst/>
              <a:rect l="l" t="t" r="r" b="b"/>
              <a:pathLst>
                <a:path w="4811" h="4811" fill="none" extrusionOk="0">
                  <a:moveTo>
                    <a:pt x="0" y="2810"/>
                  </a:moveTo>
                  <a:lnTo>
                    <a:pt x="2001" y="0"/>
                  </a:lnTo>
                  <a:lnTo>
                    <a:pt x="4810" y="2000"/>
                  </a:lnTo>
                  <a:lnTo>
                    <a:pt x="2810" y="4810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2433025" y="2538825"/>
              <a:ext cx="213750" cy="214050"/>
            </a:xfrm>
            <a:custGeom>
              <a:avLst/>
              <a:gdLst/>
              <a:ahLst/>
              <a:cxnLst/>
              <a:rect l="l" t="t" r="r" b="b"/>
              <a:pathLst>
                <a:path w="8550" h="8562" fill="none" extrusionOk="0">
                  <a:moveTo>
                    <a:pt x="1" y="5347"/>
                  </a:moveTo>
                  <a:lnTo>
                    <a:pt x="3203" y="1"/>
                  </a:lnTo>
                  <a:lnTo>
                    <a:pt x="8549" y="3216"/>
                  </a:lnTo>
                  <a:lnTo>
                    <a:pt x="5347" y="856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390475" y="2508475"/>
              <a:ext cx="306900" cy="306900"/>
            </a:xfrm>
            <a:custGeom>
              <a:avLst/>
              <a:gdLst/>
              <a:ahLst/>
              <a:cxnLst/>
              <a:rect l="l" t="t" r="r" b="b"/>
              <a:pathLst>
                <a:path w="12276" h="12276" fill="none" extrusionOk="0">
                  <a:moveTo>
                    <a:pt x="0" y="7870"/>
                  </a:moveTo>
                  <a:lnTo>
                    <a:pt x="4405" y="0"/>
                  </a:lnTo>
                  <a:lnTo>
                    <a:pt x="12275" y="4406"/>
                  </a:lnTo>
                  <a:lnTo>
                    <a:pt x="7870" y="12276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2348500" y="2477825"/>
              <a:ext cx="400375" cy="400075"/>
            </a:xfrm>
            <a:custGeom>
              <a:avLst/>
              <a:gdLst/>
              <a:ahLst/>
              <a:cxnLst/>
              <a:rect l="l" t="t" r="r" b="b"/>
              <a:pathLst>
                <a:path w="16015" h="16003" fill="none" extrusionOk="0">
                  <a:moveTo>
                    <a:pt x="0" y="10394"/>
                  </a:moveTo>
                  <a:lnTo>
                    <a:pt x="5620" y="0"/>
                  </a:lnTo>
                  <a:lnTo>
                    <a:pt x="16014" y="5608"/>
                  </a:lnTo>
                  <a:lnTo>
                    <a:pt x="10406" y="16002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2306225" y="2446850"/>
              <a:ext cx="494125" cy="494150"/>
            </a:xfrm>
            <a:custGeom>
              <a:avLst/>
              <a:gdLst/>
              <a:ahLst/>
              <a:cxnLst/>
              <a:rect l="l" t="t" r="r" b="b"/>
              <a:pathLst>
                <a:path w="19765" h="19766" fill="none" extrusionOk="0">
                  <a:moveTo>
                    <a:pt x="1" y="12943"/>
                  </a:moveTo>
                  <a:lnTo>
                    <a:pt x="6823" y="1"/>
                  </a:lnTo>
                  <a:lnTo>
                    <a:pt x="19765" y="6823"/>
                  </a:lnTo>
                  <a:lnTo>
                    <a:pt x="12955" y="19765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2263675" y="2416500"/>
              <a:ext cx="587300" cy="587300"/>
            </a:xfrm>
            <a:custGeom>
              <a:avLst/>
              <a:gdLst/>
              <a:ahLst/>
              <a:cxnLst/>
              <a:rect l="l" t="t" r="r" b="b"/>
              <a:pathLst>
                <a:path w="23492" h="23492" fill="none" extrusionOk="0">
                  <a:moveTo>
                    <a:pt x="0" y="15479"/>
                  </a:moveTo>
                  <a:lnTo>
                    <a:pt x="8025" y="0"/>
                  </a:lnTo>
                  <a:lnTo>
                    <a:pt x="23491" y="8025"/>
                  </a:lnTo>
                  <a:lnTo>
                    <a:pt x="15478" y="2349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8184938" y="970438"/>
            <a:ext cx="970500" cy="970500"/>
            <a:chOff x="815488" y="259875"/>
            <a:chExt cx="970500" cy="970500"/>
          </a:xfrm>
        </p:grpSpPr>
        <p:sp>
          <p:nvSpPr>
            <p:cNvPr id="148" name="Google Shape;148;p3"/>
            <p:cNvSpPr/>
            <p:nvPr/>
          </p:nvSpPr>
          <p:spPr>
            <a:xfrm>
              <a:off x="815488" y="259875"/>
              <a:ext cx="970500" cy="97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ncode Sans"/>
                <a:ea typeface="Encode Sans"/>
                <a:cs typeface="Encode Sans"/>
                <a:sym typeface="Encode Sans"/>
              </a:endParaRPr>
            </a:p>
          </p:txBody>
        </p:sp>
        <p:grpSp>
          <p:nvGrpSpPr>
            <p:cNvPr id="149" name="Google Shape;149;p3"/>
            <p:cNvGrpSpPr/>
            <p:nvPr/>
          </p:nvGrpSpPr>
          <p:grpSpPr>
            <a:xfrm>
              <a:off x="865838" y="310213"/>
              <a:ext cx="869775" cy="869775"/>
              <a:chOff x="650075" y="1233325"/>
              <a:chExt cx="869775" cy="869775"/>
            </a:xfrm>
          </p:grpSpPr>
          <p:sp>
            <p:nvSpPr>
              <p:cNvPr id="150" name="Google Shape;150;p3"/>
              <p:cNvSpPr/>
              <p:nvPr/>
            </p:nvSpPr>
            <p:spPr>
              <a:xfrm>
                <a:off x="1084950" y="1233325"/>
                <a:ext cx="25" cy="869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4791" fill="none" extrusionOk="0">
                    <a:moveTo>
                      <a:pt x="0" y="0"/>
                    </a:moveTo>
                    <a:lnTo>
                      <a:pt x="0" y="3479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50075" y="1668200"/>
                <a:ext cx="869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4791" h="1" fill="none" extrusionOk="0">
                    <a:moveTo>
                      <a:pt x="34790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777175" y="1360425"/>
                <a:ext cx="615575" cy="615575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24623" fill="none" extrusionOk="0">
                    <a:moveTo>
                      <a:pt x="24622" y="0"/>
                    </a:moveTo>
                    <a:lnTo>
                      <a:pt x="0" y="2462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777175" y="1360425"/>
                <a:ext cx="615575" cy="615575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24623" fill="none" extrusionOk="0">
                    <a:moveTo>
                      <a:pt x="24622" y="24622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915875" y="1267550"/>
                <a:ext cx="338175" cy="8019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32076" fill="none" extrusionOk="0">
                    <a:moveTo>
                      <a:pt x="13526" y="0"/>
                    </a:moveTo>
                    <a:lnTo>
                      <a:pt x="1" y="32076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684000" y="1499125"/>
                <a:ext cx="801625" cy="338150"/>
              </a:xfrm>
              <a:custGeom>
                <a:avLst/>
                <a:gdLst/>
                <a:ahLst/>
                <a:cxnLst/>
                <a:rect l="l" t="t" r="r" b="b"/>
                <a:pathLst>
                  <a:path w="32065" h="13526" fill="none" extrusionOk="0">
                    <a:moveTo>
                      <a:pt x="32064" y="13526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681925" y="1504175"/>
                <a:ext cx="806075" cy="328050"/>
              </a:xfrm>
              <a:custGeom>
                <a:avLst/>
                <a:gdLst/>
                <a:ahLst/>
                <a:cxnLst/>
                <a:rect l="l" t="t" r="r" b="b"/>
                <a:pathLst>
                  <a:path w="32243" h="13122" fill="none" extrusionOk="0">
                    <a:moveTo>
                      <a:pt x="32242" y="1"/>
                    </a:moveTo>
                    <a:lnTo>
                      <a:pt x="0" y="1312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920925" y="1265175"/>
                <a:ext cx="328050" cy="806075"/>
              </a:xfrm>
              <a:custGeom>
                <a:avLst/>
                <a:gdLst/>
                <a:ahLst/>
                <a:cxnLst/>
                <a:rect l="l" t="t" r="r" b="b"/>
                <a:pathLst>
                  <a:path w="13122" h="32243" fill="none" extrusionOk="0">
                    <a:moveTo>
                      <a:pt x="13122" y="32242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999825" y="1241350"/>
                <a:ext cx="169975" cy="853700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34148" fill="none" extrusionOk="0">
                    <a:moveTo>
                      <a:pt x="6799" y="1"/>
                    </a:moveTo>
                    <a:lnTo>
                      <a:pt x="0" y="34148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658100" y="1583350"/>
                <a:ext cx="853400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34136" h="6800" fill="none" extrusionOk="0">
                    <a:moveTo>
                      <a:pt x="34136" y="6799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723000" y="1426800"/>
                <a:ext cx="723625" cy="482825"/>
              </a:xfrm>
              <a:custGeom>
                <a:avLst/>
                <a:gdLst/>
                <a:ahLst/>
                <a:cxnLst/>
                <a:rect l="l" t="t" r="r" b="b"/>
                <a:pathLst>
                  <a:path w="28945" h="19313" fill="none" extrusionOk="0">
                    <a:moveTo>
                      <a:pt x="28944" y="0"/>
                    </a:moveTo>
                    <a:lnTo>
                      <a:pt x="0" y="1931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843550" y="1306550"/>
                <a:ext cx="482825" cy="723325"/>
              </a:xfrm>
              <a:custGeom>
                <a:avLst/>
                <a:gdLst/>
                <a:ahLst/>
                <a:cxnLst/>
                <a:rect l="l" t="t" r="r" b="b"/>
                <a:pathLst>
                  <a:path w="19313" h="28933" fill="none" extrusionOk="0">
                    <a:moveTo>
                      <a:pt x="19312" y="28932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840875" y="1308025"/>
                <a:ext cx="488175" cy="720350"/>
              </a:xfrm>
              <a:custGeom>
                <a:avLst/>
                <a:gdLst/>
                <a:ahLst/>
                <a:cxnLst/>
                <a:rect l="l" t="t" r="r" b="b"/>
                <a:pathLst>
                  <a:path w="19527" h="28814" fill="none" extrusionOk="0">
                    <a:moveTo>
                      <a:pt x="19526" y="1"/>
                    </a:moveTo>
                    <a:lnTo>
                      <a:pt x="0" y="28814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724775" y="1424125"/>
                <a:ext cx="720350" cy="488175"/>
              </a:xfrm>
              <a:custGeom>
                <a:avLst/>
                <a:gdLst/>
                <a:ahLst/>
                <a:cxnLst/>
                <a:rect l="l" t="t" r="r" b="b"/>
                <a:pathLst>
                  <a:path w="28814" h="19527" fill="none" extrusionOk="0">
                    <a:moveTo>
                      <a:pt x="28814" y="19526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657800" y="1586050"/>
                <a:ext cx="854300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34172" h="6573" fill="none" extrusionOk="0">
                    <a:moveTo>
                      <a:pt x="34172" y="0"/>
                    </a:moveTo>
                    <a:lnTo>
                      <a:pt x="1" y="657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1002800" y="1241050"/>
                <a:ext cx="164325" cy="854300"/>
              </a:xfrm>
              <a:custGeom>
                <a:avLst/>
                <a:gdLst/>
                <a:ahLst/>
                <a:cxnLst/>
                <a:rect l="l" t="t" r="r" b="b"/>
                <a:pathLst>
                  <a:path w="6573" h="34172" fill="none" extrusionOk="0">
                    <a:moveTo>
                      <a:pt x="6572" y="34172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6" name="Google Shape;166;p3"/>
          <p:cNvSpPr txBox="1">
            <a:spLocks noGrp="1"/>
          </p:cNvSpPr>
          <p:nvPr>
            <p:ph type="title"/>
          </p:nvPr>
        </p:nvSpPr>
        <p:spPr>
          <a:xfrm>
            <a:off x="2747850" y="1470500"/>
            <a:ext cx="3235800" cy="191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7" name="Google Shape;167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539500"/>
            <a:ext cx="1650900" cy="406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3"/>
          <p:cNvSpPr txBox="1">
            <a:spLocks noGrp="1"/>
          </p:cNvSpPr>
          <p:nvPr>
            <p:ph type="subTitle" idx="1"/>
          </p:nvPr>
        </p:nvSpPr>
        <p:spPr>
          <a:xfrm>
            <a:off x="2747850" y="3298025"/>
            <a:ext cx="3235800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" name="Google Shape;931;p19"/>
          <p:cNvGrpSpPr/>
          <p:nvPr/>
        </p:nvGrpSpPr>
        <p:grpSpPr>
          <a:xfrm>
            <a:off x="-900364" y="4229116"/>
            <a:ext cx="1820700" cy="1820700"/>
            <a:chOff x="650075" y="1233325"/>
            <a:chExt cx="869775" cy="869775"/>
          </a:xfrm>
        </p:grpSpPr>
        <p:sp>
          <p:nvSpPr>
            <p:cNvPr id="932" name="Google Shape;932;p19"/>
            <p:cNvSpPr/>
            <p:nvPr/>
          </p:nvSpPr>
          <p:spPr>
            <a:xfrm>
              <a:off x="1084950" y="1233325"/>
              <a:ext cx="25" cy="869775"/>
            </a:xfrm>
            <a:custGeom>
              <a:avLst/>
              <a:gdLst/>
              <a:ahLst/>
              <a:cxnLst/>
              <a:rect l="l" t="t" r="r" b="b"/>
              <a:pathLst>
                <a:path w="1" h="34791" fill="none" extrusionOk="0">
                  <a:moveTo>
                    <a:pt x="0" y="0"/>
                  </a:moveTo>
                  <a:lnTo>
                    <a:pt x="0" y="3479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650075" y="1668200"/>
              <a:ext cx="869775" cy="25"/>
            </a:xfrm>
            <a:custGeom>
              <a:avLst/>
              <a:gdLst/>
              <a:ahLst/>
              <a:cxnLst/>
              <a:rect l="l" t="t" r="r" b="b"/>
              <a:pathLst>
                <a:path w="34791" h="1" fill="none" extrusionOk="0">
                  <a:moveTo>
                    <a:pt x="34790" y="0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777175" y="1360425"/>
              <a:ext cx="615575" cy="615575"/>
            </a:xfrm>
            <a:custGeom>
              <a:avLst/>
              <a:gdLst/>
              <a:ahLst/>
              <a:cxnLst/>
              <a:rect l="l" t="t" r="r" b="b"/>
              <a:pathLst>
                <a:path w="24623" h="24623" fill="none" extrusionOk="0">
                  <a:moveTo>
                    <a:pt x="24622" y="0"/>
                  </a:moveTo>
                  <a:lnTo>
                    <a:pt x="0" y="24622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777175" y="1360425"/>
              <a:ext cx="615575" cy="615575"/>
            </a:xfrm>
            <a:custGeom>
              <a:avLst/>
              <a:gdLst/>
              <a:ahLst/>
              <a:cxnLst/>
              <a:rect l="l" t="t" r="r" b="b"/>
              <a:pathLst>
                <a:path w="24623" h="24623" fill="none" extrusionOk="0">
                  <a:moveTo>
                    <a:pt x="24622" y="24622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915875" y="1267550"/>
              <a:ext cx="338175" cy="801900"/>
            </a:xfrm>
            <a:custGeom>
              <a:avLst/>
              <a:gdLst/>
              <a:ahLst/>
              <a:cxnLst/>
              <a:rect l="l" t="t" r="r" b="b"/>
              <a:pathLst>
                <a:path w="13527" h="32076" fill="none" extrusionOk="0">
                  <a:moveTo>
                    <a:pt x="13526" y="0"/>
                  </a:moveTo>
                  <a:lnTo>
                    <a:pt x="1" y="3207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84000" y="1499125"/>
              <a:ext cx="801625" cy="338150"/>
            </a:xfrm>
            <a:custGeom>
              <a:avLst/>
              <a:gdLst/>
              <a:ahLst/>
              <a:cxnLst/>
              <a:rect l="l" t="t" r="r" b="b"/>
              <a:pathLst>
                <a:path w="32065" h="13526" fill="none" extrusionOk="0">
                  <a:moveTo>
                    <a:pt x="32064" y="1352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81925" y="1504175"/>
              <a:ext cx="806075" cy="328050"/>
            </a:xfrm>
            <a:custGeom>
              <a:avLst/>
              <a:gdLst/>
              <a:ahLst/>
              <a:cxnLst/>
              <a:rect l="l" t="t" r="r" b="b"/>
              <a:pathLst>
                <a:path w="32243" h="13122" fill="none" extrusionOk="0">
                  <a:moveTo>
                    <a:pt x="32242" y="1"/>
                  </a:moveTo>
                  <a:lnTo>
                    <a:pt x="0" y="13122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920925" y="1265175"/>
              <a:ext cx="328050" cy="806075"/>
            </a:xfrm>
            <a:custGeom>
              <a:avLst/>
              <a:gdLst/>
              <a:ahLst/>
              <a:cxnLst/>
              <a:rect l="l" t="t" r="r" b="b"/>
              <a:pathLst>
                <a:path w="13122" h="32243" fill="none" extrusionOk="0">
                  <a:moveTo>
                    <a:pt x="13122" y="3224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999825" y="1241350"/>
              <a:ext cx="169975" cy="853700"/>
            </a:xfrm>
            <a:custGeom>
              <a:avLst/>
              <a:gdLst/>
              <a:ahLst/>
              <a:cxnLst/>
              <a:rect l="l" t="t" r="r" b="b"/>
              <a:pathLst>
                <a:path w="6799" h="34148" fill="none" extrusionOk="0">
                  <a:moveTo>
                    <a:pt x="6799" y="1"/>
                  </a:moveTo>
                  <a:lnTo>
                    <a:pt x="0" y="3414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58100" y="1583350"/>
              <a:ext cx="853400" cy="170000"/>
            </a:xfrm>
            <a:custGeom>
              <a:avLst/>
              <a:gdLst/>
              <a:ahLst/>
              <a:cxnLst/>
              <a:rect l="l" t="t" r="r" b="b"/>
              <a:pathLst>
                <a:path w="34136" h="6800" fill="none" extrusionOk="0">
                  <a:moveTo>
                    <a:pt x="34136" y="6799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723000" y="1426800"/>
              <a:ext cx="723625" cy="482825"/>
            </a:xfrm>
            <a:custGeom>
              <a:avLst/>
              <a:gdLst/>
              <a:ahLst/>
              <a:cxnLst/>
              <a:rect l="l" t="t" r="r" b="b"/>
              <a:pathLst>
                <a:path w="28945" h="19313" fill="none" extrusionOk="0">
                  <a:moveTo>
                    <a:pt x="28944" y="0"/>
                  </a:moveTo>
                  <a:lnTo>
                    <a:pt x="0" y="19312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843550" y="1306550"/>
              <a:ext cx="482825" cy="723325"/>
            </a:xfrm>
            <a:custGeom>
              <a:avLst/>
              <a:gdLst/>
              <a:ahLst/>
              <a:cxnLst/>
              <a:rect l="l" t="t" r="r" b="b"/>
              <a:pathLst>
                <a:path w="19313" h="28933" fill="none" extrusionOk="0">
                  <a:moveTo>
                    <a:pt x="19312" y="28932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840875" y="1308025"/>
              <a:ext cx="488175" cy="720350"/>
            </a:xfrm>
            <a:custGeom>
              <a:avLst/>
              <a:gdLst/>
              <a:ahLst/>
              <a:cxnLst/>
              <a:rect l="l" t="t" r="r" b="b"/>
              <a:pathLst>
                <a:path w="19527" h="28814" fill="none" extrusionOk="0">
                  <a:moveTo>
                    <a:pt x="19526" y="1"/>
                  </a:moveTo>
                  <a:lnTo>
                    <a:pt x="0" y="28814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724775" y="1424125"/>
              <a:ext cx="720350" cy="488175"/>
            </a:xfrm>
            <a:custGeom>
              <a:avLst/>
              <a:gdLst/>
              <a:ahLst/>
              <a:cxnLst/>
              <a:rect l="l" t="t" r="r" b="b"/>
              <a:pathLst>
                <a:path w="28814" h="19527" fill="none" extrusionOk="0">
                  <a:moveTo>
                    <a:pt x="28814" y="1952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657800" y="1586050"/>
              <a:ext cx="854300" cy="164325"/>
            </a:xfrm>
            <a:custGeom>
              <a:avLst/>
              <a:gdLst/>
              <a:ahLst/>
              <a:cxnLst/>
              <a:rect l="l" t="t" r="r" b="b"/>
              <a:pathLst>
                <a:path w="34172" h="6573" fill="none" extrusionOk="0">
                  <a:moveTo>
                    <a:pt x="34172" y="0"/>
                  </a:moveTo>
                  <a:lnTo>
                    <a:pt x="1" y="6572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1002800" y="1241050"/>
              <a:ext cx="164325" cy="854300"/>
            </a:xfrm>
            <a:custGeom>
              <a:avLst/>
              <a:gdLst/>
              <a:ahLst/>
              <a:cxnLst/>
              <a:rect l="l" t="t" r="r" b="b"/>
              <a:pathLst>
                <a:path w="6573" h="34172" fill="none" extrusionOk="0">
                  <a:moveTo>
                    <a:pt x="6572" y="3417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19"/>
          <p:cNvGrpSpPr/>
          <p:nvPr/>
        </p:nvGrpSpPr>
        <p:grpSpPr>
          <a:xfrm>
            <a:off x="-350023" y="-8914"/>
            <a:ext cx="720006" cy="1402047"/>
            <a:chOff x="4817250" y="1373800"/>
            <a:chExt cx="283400" cy="551900"/>
          </a:xfrm>
        </p:grpSpPr>
        <p:sp>
          <p:nvSpPr>
            <p:cNvPr id="949" name="Google Shape;949;p19"/>
            <p:cNvSpPr/>
            <p:nvPr/>
          </p:nvSpPr>
          <p:spPr>
            <a:xfrm>
              <a:off x="4817250" y="1373800"/>
              <a:ext cx="283400" cy="283700"/>
            </a:xfrm>
            <a:custGeom>
              <a:avLst/>
              <a:gdLst/>
              <a:ahLst/>
              <a:cxnLst/>
              <a:rect l="l" t="t" r="r" b="b"/>
              <a:pathLst>
                <a:path w="11336" h="11348" fill="none" extrusionOk="0">
                  <a:moveTo>
                    <a:pt x="11336" y="5680"/>
                  </a:moveTo>
                  <a:cubicBezTo>
                    <a:pt x="11336" y="8812"/>
                    <a:pt x="8799" y="11348"/>
                    <a:pt x="5668" y="11348"/>
                  </a:cubicBezTo>
                  <a:cubicBezTo>
                    <a:pt x="2525" y="11348"/>
                    <a:pt x="1" y="8800"/>
                    <a:pt x="1" y="5680"/>
                  </a:cubicBezTo>
                  <a:cubicBezTo>
                    <a:pt x="1" y="2549"/>
                    <a:pt x="2549" y="1"/>
                    <a:pt x="5668" y="1"/>
                  </a:cubicBezTo>
                  <a:cubicBezTo>
                    <a:pt x="8799" y="1"/>
                    <a:pt x="11336" y="2549"/>
                    <a:pt x="11336" y="56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4817250" y="1440775"/>
              <a:ext cx="283400" cy="284000"/>
            </a:xfrm>
            <a:custGeom>
              <a:avLst/>
              <a:gdLst/>
              <a:ahLst/>
              <a:cxnLst/>
              <a:rect l="l" t="t" r="r" b="b"/>
              <a:pathLst>
                <a:path w="11336" h="11360" fill="none" extrusionOk="0">
                  <a:moveTo>
                    <a:pt x="11336" y="5692"/>
                  </a:moveTo>
                  <a:cubicBezTo>
                    <a:pt x="11336" y="8835"/>
                    <a:pt x="8799" y="11359"/>
                    <a:pt x="5668" y="11359"/>
                  </a:cubicBezTo>
                  <a:cubicBezTo>
                    <a:pt x="2525" y="11359"/>
                    <a:pt x="1" y="8811"/>
                    <a:pt x="1" y="5692"/>
                  </a:cubicBezTo>
                  <a:cubicBezTo>
                    <a:pt x="1" y="2561"/>
                    <a:pt x="2549" y="25"/>
                    <a:pt x="5668" y="25"/>
                  </a:cubicBezTo>
                  <a:cubicBezTo>
                    <a:pt x="8799" y="1"/>
                    <a:pt x="11336" y="2549"/>
                    <a:pt x="11336" y="5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4817250" y="1508350"/>
              <a:ext cx="283400" cy="283400"/>
            </a:xfrm>
            <a:custGeom>
              <a:avLst/>
              <a:gdLst/>
              <a:ahLst/>
              <a:cxnLst/>
              <a:rect l="l" t="t" r="r" b="b"/>
              <a:pathLst>
                <a:path w="11336" h="11336" fill="none" extrusionOk="0">
                  <a:moveTo>
                    <a:pt x="11336" y="5668"/>
                  </a:moveTo>
                  <a:cubicBezTo>
                    <a:pt x="11336" y="8811"/>
                    <a:pt x="8799" y="11335"/>
                    <a:pt x="5668" y="11335"/>
                  </a:cubicBezTo>
                  <a:cubicBezTo>
                    <a:pt x="2525" y="11335"/>
                    <a:pt x="1" y="8787"/>
                    <a:pt x="1" y="5668"/>
                  </a:cubicBezTo>
                  <a:cubicBezTo>
                    <a:pt x="1" y="2537"/>
                    <a:pt x="2549" y="1"/>
                    <a:pt x="5668" y="1"/>
                  </a:cubicBezTo>
                  <a:cubicBezTo>
                    <a:pt x="8799" y="1"/>
                    <a:pt x="11336" y="2525"/>
                    <a:pt x="11336" y="56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4817250" y="1575325"/>
              <a:ext cx="283400" cy="283400"/>
            </a:xfrm>
            <a:custGeom>
              <a:avLst/>
              <a:gdLst/>
              <a:ahLst/>
              <a:cxnLst/>
              <a:rect l="l" t="t" r="r" b="b"/>
              <a:pathLst>
                <a:path w="11336" h="11336" fill="none" extrusionOk="0">
                  <a:moveTo>
                    <a:pt x="11336" y="5668"/>
                  </a:moveTo>
                  <a:cubicBezTo>
                    <a:pt x="11336" y="8811"/>
                    <a:pt x="8799" y="11335"/>
                    <a:pt x="5668" y="11335"/>
                  </a:cubicBezTo>
                  <a:cubicBezTo>
                    <a:pt x="2525" y="11335"/>
                    <a:pt x="1" y="8787"/>
                    <a:pt x="1" y="5668"/>
                  </a:cubicBezTo>
                  <a:cubicBezTo>
                    <a:pt x="1" y="2536"/>
                    <a:pt x="2549" y="0"/>
                    <a:pt x="5668" y="0"/>
                  </a:cubicBezTo>
                  <a:cubicBezTo>
                    <a:pt x="8799" y="0"/>
                    <a:pt x="11336" y="2536"/>
                    <a:pt x="11336" y="56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4817250" y="1642300"/>
              <a:ext cx="283400" cy="283400"/>
            </a:xfrm>
            <a:custGeom>
              <a:avLst/>
              <a:gdLst/>
              <a:ahLst/>
              <a:cxnLst/>
              <a:rect l="l" t="t" r="r" b="b"/>
              <a:pathLst>
                <a:path w="11336" h="11336" fill="none" extrusionOk="0">
                  <a:moveTo>
                    <a:pt x="11336" y="5668"/>
                  </a:moveTo>
                  <a:cubicBezTo>
                    <a:pt x="11336" y="8811"/>
                    <a:pt x="8799" y="11335"/>
                    <a:pt x="5668" y="11335"/>
                  </a:cubicBezTo>
                  <a:cubicBezTo>
                    <a:pt x="2525" y="11335"/>
                    <a:pt x="1" y="8787"/>
                    <a:pt x="1" y="5668"/>
                  </a:cubicBezTo>
                  <a:cubicBezTo>
                    <a:pt x="1" y="2536"/>
                    <a:pt x="2549" y="0"/>
                    <a:pt x="5668" y="0"/>
                  </a:cubicBezTo>
                  <a:cubicBezTo>
                    <a:pt x="8799" y="0"/>
                    <a:pt x="11336" y="2536"/>
                    <a:pt x="11336" y="56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" name="Google Shape;954;p19"/>
          <p:cNvGrpSpPr/>
          <p:nvPr/>
        </p:nvGrpSpPr>
        <p:grpSpPr>
          <a:xfrm>
            <a:off x="8450491" y="34183"/>
            <a:ext cx="1406501" cy="1407135"/>
            <a:chOff x="3662350" y="1388700"/>
            <a:chExt cx="560225" cy="560500"/>
          </a:xfrm>
        </p:grpSpPr>
        <p:sp>
          <p:nvSpPr>
            <p:cNvPr id="955" name="Google Shape;955;p19"/>
            <p:cNvSpPr/>
            <p:nvPr/>
          </p:nvSpPr>
          <p:spPr>
            <a:xfrm>
              <a:off x="3930250" y="1388700"/>
              <a:ext cx="24425" cy="24725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62"/>
                    <a:pt x="226" y="988"/>
                    <a:pt x="488" y="988"/>
                  </a:cubicBezTo>
                  <a:cubicBezTo>
                    <a:pt x="762" y="988"/>
                    <a:pt x="976" y="762"/>
                    <a:pt x="976" y="500"/>
                  </a:cubicBezTo>
                  <a:cubicBezTo>
                    <a:pt x="976" y="226"/>
                    <a:pt x="762" y="24"/>
                    <a:pt x="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3930250" y="1455675"/>
              <a:ext cx="24425" cy="24725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62"/>
                    <a:pt x="226" y="988"/>
                    <a:pt x="488" y="988"/>
                  </a:cubicBezTo>
                  <a:cubicBezTo>
                    <a:pt x="762" y="988"/>
                    <a:pt x="976" y="762"/>
                    <a:pt x="976" y="500"/>
                  </a:cubicBezTo>
                  <a:cubicBezTo>
                    <a:pt x="976" y="226"/>
                    <a:pt x="762" y="24"/>
                    <a:pt x="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3930250" y="1522650"/>
              <a:ext cx="24425" cy="24725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62"/>
                    <a:pt x="226" y="988"/>
                    <a:pt x="488" y="988"/>
                  </a:cubicBezTo>
                  <a:cubicBezTo>
                    <a:pt x="762" y="988"/>
                    <a:pt x="976" y="762"/>
                    <a:pt x="976" y="500"/>
                  </a:cubicBezTo>
                  <a:cubicBezTo>
                    <a:pt x="976" y="226"/>
                    <a:pt x="762" y="24"/>
                    <a:pt x="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3930250" y="1589600"/>
              <a:ext cx="24425" cy="24750"/>
            </a:xfrm>
            <a:custGeom>
              <a:avLst/>
              <a:gdLst/>
              <a:ahLst/>
              <a:cxnLst/>
              <a:rect l="l" t="t" r="r" b="b"/>
              <a:pathLst>
                <a:path w="977" h="990" extrusionOk="0">
                  <a:moveTo>
                    <a:pt x="488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63"/>
                    <a:pt x="226" y="989"/>
                    <a:pt x="488" y="989"/>
                  </a:cubicBezTo>
                  <a:cubicBezTo>
                    <a:pt x="762" y="989"/>
                    <a:pt x="976" y="763"/>
                    <a:pt x="976" y="501"/>
                  </a:cubicBezTo>
                  <a:cubicBezTo>
                    <a:pt x="976" y="227"/>
                    <a:pt x="762" y="25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3930250" y="1656575"/>
              <a:ext cx="24425" cy="24750"/>
            </a:xfrm>
            <a:custGeom>
              <a:avLst/>
              <a:gdLst/>
              <a:ahLst/>
              <a:cxnLst/>
              <a:rect l="l" t="t" r="r" b="b"/>
              <a:pathLst>
                <a:path w="977" h="990" extrusionOk="0">
                  <a:moveTo>
                    <a:pt x="488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63"/>
                    <a:pt x="226" y="989"/>
                    <a:pt x="488" y="989"/>
                  </a:cubicBezTo>
                  <a:cubicBezTo>
                    <a:pt x="762" y="989"/>
                    <a:pt x="976" y="763"/>
                    <a:pt x="976" y="501"/>
                  </a:cubicBezTo>
                  <a:cubicBezTo>
                    <a:pt x="976" y="227"/>
                    <a:pt x="762" y="25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3930250" y="1723550"/>
              <a:ext cx="24425" cy="24725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63"/>
                    <a:pt x="226" y="989"/>
                    <a:pt x="488" y="989"/>
                  </a:cubicBezTo>
                  <a:cubicBezTo>
                    <a:pt x="762" y="989"/>
                    <a:pt x="976" y="763"/>
                    <a:pt x="976" y="501"/>
                  </a:cubicBezTo>
                  <a:cubicBezTo>
                    <a:pt x="976" y="227"/>
                    <a:pt x="762" y="25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930250" y="1790525"/>
              <a:ext cx="24425" cy="24725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63"/>
                    <a:pt x="226" y="989"/>
                    <a:pt x="488" y="989"/>
                  </a:cubicBezTo>
                  <a:cubicBezTo>
                    <a:pt x="762" y="989"/>
                    <a:pt x="976" y="763"/>
                    <a:pt x="976" y="501"/>
                  </a:cubicBezTo>
                  <a:cubicBezTo>
                    <a:pt x="976" y="227"/>
                    <a:pt x="762" y="24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930250" y="1857500"/>
              <a:ext cx="24425" cy="24725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63"/>
                    <a:pt x="226" y="989"/>
                    <a:pt x="488" y="989"/>
                  </a:cubicBezTo>
                  <a:cubicBezTo>
                    <a:pt x="762" y="989"/>
                    <a:pt x="976" y="763"/>
                    <a:pt x="976" y="501"/>
                  </a:cubicBezTo>
                  <a:cubicBezTo>
                    <a:pt x="976" y="227"/>
                    <a:pt x="762" y="24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3930250" y="1924475"/>
              <a:ext cx="24425" cy="24725"/>
            </a:xfrm>
            <a:custGeom>
              <a:avLst/>
              <a:gdLst/>
              <a:ahLst/>
              <a:cxnLst/>
              <a:rect l="l" t="t" r="r" b="b"/>
              <a:pathLst>
                <a:path w="977" h="989" extrusionOk="0">
                  <a:moveTo>
                    <a:pt x="488" y="0"/>
                  </a:moveTo>
                  <a:cubicBezTo>
                    <a:pt x="226" y="0"/>
                    <a:pt x="0" y="227"/>
                    <a:pt x="0" y="501"/>
                  </a:cubicBezTo>
                  <a:cubicBezTo>
                    <a:pt x="0" y="762"/>
                    <a:pt x="226" y="989"/>
                    <a:pt x="488" y="989"/>
                  </a:cubicBezTo>
                  <a:cubicBezTo>
                    <a:pt x="762" y="989"/>
                    <a:pt x="976" y="762"/>
                    <a:pt x="976" y="501"/>
                  </a:cubicBezTo>
                  <a:cubicBezTo>
                    <a:pt x="976" y="227"/>
                    <a:pt x="762" y="24"/>
                    <a:pt x="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4198125" y="1656575"/>
              <a:ext cx="24450" cy="24750"/>
            </a:xfrm>
            <a:custGeom>
              <a:avLst/>
              <a:gdLst/>
              <a:ahLst/>
              <a:cxnLst/>
              <a:rect l="l" t="t" r="r" b="b"/>
              <a:pathLst>
                <a:path w="978" h="990" extrusionOk="0">
                  <a:moveTo>
                    <a:pt x="489" y="1"/>
                  </a:moveTo>
                  <a:cubicBezTo>
                    <a:pt x="227" y="1"/>
                    <a:pt x="1" y="227"/>
                    <a:pt x="1" y="501"/>
                  </a:cubicBezTo>
                  <a:cubicBezTo>
                    <a:pt x="1" y="763"/>
                    <a:pt x="227" y="989"/>
                    <a:pt x="489" y="989"/>
                  </a:cubicBezTo>
                  <a:cubicBezTo>
                    <a:pt x="763" y="989"/>
                    <a:pt x="977" y="775"/>
                    <a:pt x="977" y="501"/>
                  </a:cubicBezTo>
                  <a:cubicBezTo>
                    <a:pt x="977" y="227"/>
                    <a:pt x="751" y="1"/>
                    <a:pt x="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4131150" y="1656575"/>
              <a:ext cx="24450" cy="24750"/>
            </a:xfrm>
            <a:custGeom>
              <a:avLst/>
              <a:gdLst/>
              <a:ahLst/>
              <a:cxnLst/>
              <a:rect l="l" t="t" r="r" b="b"/>
              <a:pathLst>
                <a:path w="978" h="990" extrusionOk="0">
                  <a:moveTo>
                    <a:pt x="489" y="1"/>
                  </a:moveTo>
                  <a:cubicBezTo>
                    <a:pt x="227" y="1"/>
                    <a:pt x="1" y="227"/>
                    <a:pt x="1" y="501"/>
                  </a:cubicBezTo>
                  <a:cubicBezTo>
                    <a:pt x="1" y="763"/>
                    <a:pt x="227" y="989"/>
                    <a:pt x="489" y="989"/>
                  </a:cubicBezTo>
                  <a:cubicBezTo>
                    <a:pt x="763" y="989"/>
                    <a:pt x="977" y="775"/>
                    <a:pt x="977" y="501"/>
                  </a:cubicBezTo>
                  <a:cubicBezTo>
                    <a:pt x="977" y="227"/>
                    <a:pt x="751" y="1"/>
                    <a:pt x="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4064175" y="1656575"/>
              <a:ext cx="24450" cy="24750"/>
            </a:xfrm>
            <a:custGeom>
              <a:avLst/>
              <a:gdLst/>
              <a:ahLst/>
              <a:cxnLst/>
              <a:rect l="l" t="t" r="r" b="b"/>
              <a:pathLst>
                <a:path w="978" h="990" extrusionOk="0">
                  <a:moveTo>
                    <a:pt x="489" y="1"/>
                  </a:moveTo>
                  <a:cubicBezTo>
                    <a:pt x="227" y="1"/>
                    <a:pt x="1" y="227"/>
                    <a:pt x="1" y="501"/>
                  </a:cubicBezTo>
                  <a:cubicBezTo>
                    <a:pt x="1" y="763"/>
                    <a:pt x="227" y="989"/>
                    <a:pt x="489" y="989"/>
                  </a:cubicBezTo>
                  <a:cubicBezTo>
                    <a:pt x="763" y="989"/>
                    <a:pt x="977" y="775"/>
                    <a:pt x="977" y="501"/>
                  </a:cubicBezTo>
                  <a:cubicBezTo>
                    <a:pt x="977" y="227"/>
                    <a:pt x="751" y="1"/>
                    <a:pt x="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3997225" y="1656575"/>
              <a:ext cx="24425" cy="24750"/>
            </a:xfrm>
            <a:custGeom>
              <a:avLst/>
              <a:gdLst/>
              <a:ahLst/>
              <a:cxnLst/>
              <a:rect l="l" t="t" r="r" b="b"/>
              <a:pathLst>
                <a:path w="977" h="990" extrusionOk="0">
                  <a:moveTo>
                    <a:pt x="488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63"/>
                    <a:pt x="226" y="989"/>
                    <a:pt x="488" y="989"/>
                  </a:cubicBezTo>
                  <a:cubicBezTo>
                    <a:pt x="762" y="989"/>
                    <a:pt x="976" y="775"/>
                    <a:pt x="976" y="501"/>
                  </a:cubicBezTo>
                  <a:cubicBezTo>
                    <a:pt x="976" y="227"/>
                    <a:pt x="762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3930250" y="1656575"/>
              <a:ext cx="24425" cy="24750"/>
            </a:xfrm>
            <a:custGeom>
              <a:avLst/>
              <a:gdLst/>
              <a:ahLst/>
              <a:cxnLst/>
              <a:rect l="l" t="t" r="r" b="b"/>
              <a:pathLst>
                <a:path w="977" h="990" extrusionOk="0">
                  <a:moveTo>
                    <a:pt x="488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63"/>
                    <a:pt x="226" y="989"/>
                    <a:pt x="488" y="989"/>
                  </a:cubicBezTo>
                  <a:cubicBezTo>
                    <a:pt x="762" y="989"/>
                    <a:pt x="976" y="775"/>
                    <a:pt x="976" y="501"/>
                  </a:cubicBezTo>
                  <a:cubicBezTo>
                    <a:pt x="976" y="227"/>
                    <a:pt x="762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3863275" y="1656575"/>
              <a:ext cx="24425" cy="24750"/>
            </a:xfrm>
            <a:custGeom>
              <a:avLst/>
              <a:gdLst/>
              <a:ahLst/>
              <a:cxnLst/>
              <a:rect l="l" t="t" r="r" b="b"/>
              <a:pathLst>
                <a:path w="977" h="990" extrusionOk="0">
                  <a:moveTo>
                    <a:pt x="488" y="1"/>
                  </a:moveTo>
                  <a:cubicBezTo>
                    <a:pt x="226" y="1"/>
                    <a:pt x="0" y="227"/>
                    <a:pt x="0" y="501"/>
                  </a:cubicBezTo>
                  <a:cubicBezTo>
                    <a:pt x="0" y="763"/>
                    <a:pt x="226" y="989"/>
                    <a:pt x="488" y="989"/>
                  </a:cubicBezTo>
                  <a:cubicBezTo>
                    <a:pt x="762" y="989"/>
                    <a:pt x="977" y="775"/>
                    <a:pt x="977" y="501"/>
                  </a:cubicBezTo>
                  <a:cubicBezTo>
                    <a:pt x="977" y="227"/>
                    <a:pt x="762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3796300" y="1656575"/>
              <a:ext cx="24425" cy="24750"/>
            </a:xfrm>
            <a:custGeom>
              <a:avLst/>
              <a:gdLst/>
              <a:ahLst/>
              <a:cxnLst/>
              <a:rect l="l" t="t" r="r" b="b"/>
              <a:pathLst>
                <a:path w="977" h="990" extrusionOk="0"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cubicBezTo>
                    <a:pt x="0" y="763"/>
                    <a:pt x="227" y="989"/>
                    <a:pt x="488" y="989"/>
                  </a:cubicBezTo>
                  <a:cubicBezTo>
                    <a:pt x="762" y="989"/>
                    <a:pt x="977" y="775"/>
                    <a:pt x="977" y="501"/>
                  </a:cubicBezTo>
                  <a:cubicBezTo>
                    <a:pt x="977" y="227"/>
                    <a:pt x="762" y="1"/>
                    <a:pt x="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3729325" y="1656575"/>
              <a:ext cx="24425" cy="24750"/>
            </a:xfrm>
            <a:custGeom>
              <a:avLst/>
              <a:gdLst/>
              <a:ahLst/>
              <a:cxnLst/>
              <a:rect l="l" t="t" r="r" b="b"/>
              <a:pathLst>
                <a:path w="977" h="990" extrusionOk="0">
                  <a:moveTo>
                    <a:pt x="489" y="1"/>
                  </a:moveTo>
                  <a:cubicBezTo>
                    <a:pt x="227" y="1"/>
                    <a:pt x="0" y="227"/>
                    <a:pt x="0" y="501"/>
                  </a:cubicBezTo>
                  <a:cubicBezTo>
                    <a:pt x="0" y="763"/>
                    <a:pt x="227" y="989"/>
                    <a:pt x="489" y="989"/>
                  </a:cubicBezTo>
                  <a:cubicBezTo>
                    <a:pt x="762" y="989"/>
                    <a:pt x="977" y="775"/>
                    <a:pt x="977" y="501"/>
                  </a:cubicBezTo>
                  <a:cubicBezTo>
                    <a:pt x="977" y="227"/>
                    <a:pt x="762" y="1"/>
                    <a:pt x="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3662350" y="1656575"/>
              <a:ext cx="24425" cy="24750"/>
            </a:xfrm>
            <a:custGeom>
              <a:avLst/>
              <a:gdLst/>
              <a:ahLst/>
              <a:cxnLst/>
              <a:rect l="l" t="t" r="r" b="b"/>
              <a:pathLst>
                <a:path w="977" h="990" extrusionOk="0">
                  <a:moveTo>
                    <a:pt x="489" y="1"/>
                  </a:moveTo>
                  <a:cubicBezTo>
                    <a:pt x="227" y="1"/>
                    <a:pt x="1" y="227"/>
                    <a:pt x="1" y="501"/>
                  </a:cubicBezTo>
                  <a:cubicBezTo>
                    <a:pt x="1" y="763"/>
                    <a:pt x="227" y="989"/>
                    <a:pt x="489" y="989"/>
                  </a:cubicBezTo>
                  <a:cubicBezTo>
                    <a:pt x="763" y="989"/>
                    <a:pt x="977" y="775"/>
                    <a:pt x="977" y="501"/>
                  </a:cubicBezTo>
                  <a:cubicBezTo>
                    <a:pt x="977" y="227"/>
                    <a:pt x="763" y="1"/>
                    <a:pt x="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4118050" y="1467350"/>
              <a:ext cx="27125" cy="24875"/>
            </a:xfrm>
            <a:custGeom>
              <a:avLst/>
              <a:gdLst/>
              <a:ahLst/>
              <a:cxnLst/>
              <a:rect l="l" t="t" r="r" b="b"/>
              <a:pathLst>
                <a:path w="1085" h="995" extrusionOk="0">
                  <a:moveTo>
                    <a:pt x="543" y="0"/>
                  </a:moveTo>
                  <a:cubicBezTo>
                    <a:pt x="415" y="0"/>
                    <a:pt x="287" y="51"/>
                    <a:pt x="191" y="152"/>
                  </a:cubicBezTo>
                  <a:cubicBezTo>
                    <a:pt x="1" y="343"/>
                    <a:pt x="1" y="652"/>
                    <a:pt x="191" y="843"/>
                  </a:cubicBezTo>
                  <a:cubicBezTo>
                    <a:pt x="287" y="944"/>
                    <a:pt x="415" y="995"/>
                    <a:pt x="543" y="995"/>
                  </a:cubicBezTo>
                  <a:cubicBezTo>
                    <a:pt x="671" y="995"/>
                    <a:pt x="799" y="944"/>
                    <a:pt x="894" y="843"/>
                  </a:cubicBezTo>
                  <a:cubicBezTo>
                    <a:pt x="1084" y="652"/>
                    <a:pt x="1084" y="343"/>
                    <a:pt x="894" y="152"/>
                  </a:cubicBezTo>
                  <a:cubicBezTo>
                    <a:pt x="799" y="51"/>
                    <a:pt x="671" y="0"/>
                    <a:pt x="5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4070725" y="1514600"/>
              <a:ext cx="27425" cy="24725"/>
            </a:xfrm>
            <a:custGeom>
              <a:avLst/>
              <a:gdLst/>
              <a:ahLst/>
              <a:cxnLst/>
              <a:rect l="l" t="t" r="r" b="b"/>
              <a:pathLst>
                <a:path w="1097" h="989" extrusionOk="0">
                  <a:moveTo>
                    <a:pt x="547" y="1"/>
                  </a:moveTo>
                  <a:cubicBezTo>
                    <a:pt x="421" y="1"/>
                    <a:pt x="293" y="48"/>
                    <a:pt x="191" y="143"/>
                  </a:cubicBezTo>
                  <a:cubicBezTo>
                    <a:pt x="1" y="346"/>
                    <a:pt x="1" y="655"/>
                    <a:pt x="191" y="846"/>
                  </a:cubicBezTo>
                  <a:cubicBezTo>
                    <a:pt x="293" y="941"/>
                    <a:pt x="421" y="989"/>
                    <a:pt x="547" y="989"/>
                  </a:cubicBezTo>
                  <a:cubicBezTo>
                    <a:pt x="674" y="989"/>
                    <a:pt x="799" y="941"/>
                    <a:pt x="894" y="846"/>
                  </a:cubicBezTo>
                  <a:cubicBezTo>
                    <a:pt x="1096" y="655"/>
                    <a:pt x="1096" y="346"/>
                    <a:pt x="894" y="143"/>
                  </a:cubicBezTo>
                  <a:cubicBezTo>
                    <a:pt x="799" y="48"/>
                    <a:pt x="674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4023700" y="1561925"/>
              <a:ext cx="27125" cy="24725"/>
            </a:xfrm>
            <a:custGeom>
              <a:avLst/>
              <a:gdLst/>
              <a:ahLst/>
              <a:cxnLst/>
              <a:rect l="l" t="t" r="r" b="b"/>
              <a:pathLst>
                <a:path w="1085" h="989" extrusionOk="0">
                  <a:moveTo>
                    <a:pt x="538" y="1"/>
                  </a:moveTo>
                  <a:cubicBezTo>
                    <a:pt x="411" y="1"/>
                    <a:pt x="286" y="48"/>
                    <a:pt x="191" y="144"/>
                  </a:cubicBezTo>
                  <a:cubicBezTo>
                    <a:pt x="1" y="334"/>
                    <a:pt x="1" y="656"/>
                    <a:pt x="191" y="846"/>
                  </a:cubicBezTo>
                  <a:cubicBezTo>
                    <a:pt x="286" y="941"/>
                    <a:pt x="411" y="989"/>
                    <a:pt x="538" y="989"/>
                  </a:cubicBezTo>
                  <a:cubicBezTo>
                    <a:pt x="664" y="989"/>
                    <a:pt x="792" y="941"/>
                    <a:pt x="894" y="846"/>
                  </a:cubicBezTo>
                  <a:cubicBezTo>
                    <a:pt x="1084" y="656"/>
                    <a:pt x="1084" y="334"/>
                    <a:pt x="894" y="144"/>
                  </a:cubicBezTo>
                  <a:cubicBezTo>
                    <a:pt x="792" y="48"/>
                    <a:pt x="664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3976375" y="1609250"/>
              <a:ext cx="26825" cy="24725"/>
            </a:xfrm>
            <a:custGeom>
              <a:avLst/>
              <a:gdLst/>
              <a:ahLst/>
              <a:cxnLst/>
              <a:rect l="l" t="t" r="r" b="b"/>
              <a:pathLst>
                <a:path w="1073" h="989" extrusionOk="0">
                  <a:moveTo>
                    <a:pt x="542" y="1"/>
                  </a:moveTo>
                  <a:cubicBezTo>
                    <a:pt x="414" y="1"/>
                    <a:pt x="286" y="48"/>
                    <a:pt x="191" y="144"/>
                  </a:cubicBezTo>
                  <a:cubicBezTo>
                    <a:pt x="1" y="334"/>
                    <a:pt x="1" y="644"/>
                    <a:pt x="191" y="846"/>
                  </a:cubicBezTo>
                  <a:cubicBezTo>
                    <a:pt x="286" y="941"/>
                    <a:pt x="414" y="989"/>
                    <a:pt x="542" y="989"/>
                  </a:cubicBezTo>
                  <a:cubicBezTo>
                    <a:pt x="670" y="989"/>
                    <a:pt x="798" y="941"/>
                    <a:pt x="894" y="846"/>
                  </a:cubicBezTo>
                  <a:cubicBezTo>
                    <a:pt x="1072" y="667"/>
                    <a:pt x="1072" y="346"/>
                    <a:pt x="894" y="144"/>
                  </a:cubicBezTo>
                  <a:cubicBezTo>
                    <a:pt x="798" y="48"/>
                    <a:pt x="670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3928750" y="1656875"/>
              <a:ext cx="27125" cy="24725"/>
            </a:xfrm>
            <a:custGeom>
              <a:avLst/>
              <a:gdLst/>
              <a:ahLst/>
              <a:cxnLst/>
              <a:rect l="l" t="t" r="r" b="b"/>
              <a:pathLst>
                <a:path w="1085" h="989" extrusionOk="0">
                  <a:moveTo>
                    <a:pt x="538" y="1"/>
                  </a:moveTo>
                  <a:cubicBezTo>
                    <a:pt x="411" y="1"/>
                    <a:pt x="286" y="48"/>
                    <a:pt x="191" y="144"/>
                  </a:cubicBezTo>
                  <a:cubicBezTo>
                    <a:pt x="1" y="334"/>
                    <a:pt x="1" y="644"/>
                    <a:pt x="191" y="846"/>
                  </a:cubicBezTo>
                  <a:cubicBezTo>
                    <a:pt x="286" y="941"/>
                    <a:pt x="414" y="989"/>
                    <a:pt x="542" y="989"/>
                  </a:cubicBezTo>
                  <a:cubicBezTo>
                    <a:pt x="670" y="989"/>
                    <a:pt x="798" y="941"/>
                    <a:pt x="894" y="846"/>
                  </a:cubicBezTo>
                  <a:cubicBezTo>
                    <a:pt x="1084" y="644"/>
                    <a:pt x="1084" y="334"/>
                    <a:pt x="894" y="144"/>
                  </a:cubicBezTo>
                  <a:cubicBezTo>
                    <a:pt x="792" y="48"/>
                    <a:pt x="664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3881425" y="1703975"/>
              <a:ext cx="27100" cy="24900"/>
            </a:xfrm>
            <a:custGeom>
              <a:avLst/>
              <a:gdLst/>
              <a:ahLst/>
              <a:cxnLst/>
              <a:rect l="l" t="t" r="r" b="b"/>
              <a:pathLst>
                <a:path w="1084" h="996" extrusionOk="0">
                  <a:moveTo>
                    <a:pt x="547" y="1"/>
                  </a:moveTo>
                  <a:cubicBezTo>
                    <a:pt x="420" y="1"/>
                    <a:pt x="292" y="52"/>
                    <a:pt x="191" y="153"/>
                  </a:cubicBezTo>
                  <a:cubicBezTo>
                    <a:pt x="1" y="343"/>
                    <a:pt x="1" y="653"/>
                    <a:pt x="191" y="843"/>
                  </a:cubicBezTo>
                  <a:cubicBezTo>
                    <a:pt x="292" y="944"/>
                    <a:pt x="420" y="995"/>
                    <a:pt x="547" y="995"/>
                  </a:cubicBezTo>
                  <a:cubicBezTo>
                    <a:pt x="673" y="995"/>
                    <a:pt x="798" y="944"/>
                    <a:pt x="893" y="843"/>
                  </a:cubicBezTo>
                  <a:cubicBezTo>
                    <a:pt x="1084" y="653"/>
                    <a:pt x="1084" y="343"/>
                    <a:pt x="893" y="153"/>
                  </a:cubicBezTo>
                  <a:cubicBezTo>
                    <a:pt x="798" y="52"/>
                    <a:pt x="673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3834100" y="1751250"/>
              <a:ext cx="27400" cy="24725"/>
            </a:xfrm>
            <a:custGeom>
              <a:avLst/>
              <a:gdLst/>
              <a:ahLst/>
              <a:cxnLst/>
              <a:rect l="l" t="t" r="r" b="b"/>
              <a:pathLst>
                <a:path w="1096" h="989" extrusionOk="0">
                  <a:moveTo>
                    <a:pt x="548" y="0"/>
                  </a:moveTo>
                  <a:cubicBezTo>
                    <a:pt x="423" y="0"/>
                    <a:pt x="298" y="48"/>
                    <a:pt x="203" y="143"/>
                  </a:cubicBezTo>
                  <a:cubicBezTo>
                    <a:pt x="0" y="345"/>
                    <a:pt x="0" y="655"/>
                    <a:pt x="203" y="845"/>
                  </a:cubicBezTo>
                  <a:cubicBezTo>
                    <a:pt x="298" y="941"/>
                    <a:pt x="423" y="988"/>
                    <a:pt x="548" y="988"/>
                  </a:cubicBezTo>
                  <a:cubicBezTo>
                    <a:pt x="673" y="988"/>
                    <a:pt x="798" y="941"/>
                    <a:pt x="893" y="845"/>
                  </a:cubicBezTo>
                  <a:cubicBezTo>
                    <a:pt x="1096" y="655"/>
                    <a:pt x="1096" y="357"/>
                    <a:pt x="893" y="143"/>
                  </a:cubicBezTo>
                  <a:cubicBezTo>
                    <a:pt x="798" y="48"/>
                    <a:pt x="673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3787075" y="1798875"/>
              <a:ext cx="26800" cy="24725"/>
            </a:xfrm>
            <a:custGeom>
              <a:avLst/>
              <a:gdLst/>
              <a:ahLst/>
              <a:cxnLst/>
              <a:rect l="l" t="t" r="r" b="b"/>
              <a:pathLst>
                <a:path w="1072" h="989" extrusionOk="0">
                  <a:moveTo>
                    <a:pt x="537" y="0"/>
                  </a:moveTo>
                  <a:cubicBezTo>
                    <a:pt x="411" y="0"/>
                    <a:pt x="286" y="48"/>
                    <a:pt x="191" y="143"/>
                  </a:cubicBezTo>
                  <a:cubicBezTo>
                    <a:pt x="0" y="345"/>
                    <a:pt x="0" y="655"/>
                    <a:pt x="191" y="845"/>
                  </a:cubicBezTo>
                  <a:cubicBezTo>
                    <a:pt x="286" y="941"/>
                    <a:pt x="411" y="988"/>
                    <a:pt x="537" y="988"/>
                  </a:cubicBezTo>
                  <a:cubicBezTo>
                    <a:pt x="664" y="988"/>
                    <a:pt x="792" y="941"/>
                    <a:pt x="893" y="845"/>
                  </a:cubicBezTo>
                  <a:cubicBezTo>
                    <a:pt x="1072" y="655"/>
                    <a:pt x="1072" y="345"/>
                    <a:pt x="893" y="143"/>
                  </a:cubicBezTo>
                  <a:cubicBezTo>
                    <a:pt x="792" y="48"/>
                    <a:pt x="664" y="0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3739450" y="1846200"/>
              <a:ext cx="27100" cy="24725"/>
            </a:xfrm>
            <a:custGeom>
              <a:avLst/>
              <a:gdLst/>
              <a:ahLst/>
              <a:cxnLst/>
              <a:rect l="l" t="t" r="r" b="b"/>
              <a:pathLst>
                <a:path w="1084" h="989" extrusionOk="0">
                  <a:moveTo>
                    <a:pt x="537" y="0"/>
                  </a:moveTo>
                  <a:cubicBezTo>
                    <a:pt x="411" y="0"/>
                    <a:pt x="286" y="48"/>
                    <a:pt x="191" y="143"/>
                  </a:cubicBezTo>
                  <a:cubicBezTo>
                    <a:pt x="0" y="333"/>
                    <a:pt x="0" y="655"/>
                    <a:pt x="191" y="845"/>
                  </a:cubicBezTo>
                  <a:cubicBezTo>
                    <a:pt x="286" y="941"/>
                    <a:pt x="411" y="988"/>
                    <a:pt x="537" y="988"/>
                  </a:cubicBezTo>
                  <a:cubicBezTo>
                    <a:pt x="664" y="988"/>
                    <a:pt x="792" y="941"/>
                    <a:pt x="893" y="845"/>
                  </a:cubicBezTo>
                  <a:cubicBezTo>
                    <a:pt x="1084" y="655"/>
                    <a:pt x="1084" y="333"/>
                    <a:pt x="893" y="143"/>
                  </a:cubicBezTo>
                  <a:cubicBezTo>
                    <a:pt x="792" y="48"/>
                    <a:pt x="664" y="0"/>
                    <a:pt x="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4118350" y="1846200"/>
              <a:ext cx="27425" cy="24725"/>
            </a:xfrm>
            <a:custGeom>
              <a:avLst/>
              <a:gdLst/>
              <a:ahLst/>
              <a:cxnLst/>
              <a:rect l="l" t="t" r="r" b="b"/>
              <a:pathLst>
                <a:path w="1097" h="989" extrusionOk="0">
                  <a:moveTo>
                    <a:pt x="549" y="0"/>
                  </a:moveTo>
                  <a:cubicBezTo>
                    <a:pt x="424" y="0"/>
                    <a:pt x="299" y="48"/>
                    <a:pt x="203" y="143"/>
                  </a:cubicBezTo>
                  <a:cubicBezTo>
                    <a:pt x="1" y="333"/>
                    <a:pt x="1" y="655"/>
                    <a:pt x="203" y="845"/>
                  </a:cubicBezTo>
                  <a:cubicBezTo>
                    <a:pt x="299" y="941"/>
                    <a:pt x="424" y="988"/>
                    <a:pt x="549" y="988"/>
                  </a:cubicBezTo>
                  <a:cubicBezTo>
                    <a:pt x="674" y="988"/>
                    <a:pt x="799" y="941"/>
                    <a:pt x="894" y="845"/>
                  </a:cubicBezTo>
                  <a:cubicBezTo>
                    <a:pt x="1096" y="655"/>
                    <a:pt x="1096" y="333"/>
                    <a:pt x="894" y="143"/>
                  </a:cubicBezTo>
                  <a:cubicBezTo>
                    <a:pt x="799" y="48"/>
                    <a:pt x="674" y="0"/>
                    <a:pt x="5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4071325" y="1798875"/>
              <a:ext cx="27125" cy="24500"/>
            </a:xfrm>
            <a:custGeom>
              <a:avLst/>
              <a:gdLst/>
              <a:ahLst/>
              <a:cxnLst/>
              <a:rect l="l" t="t" r="r" b="b"/>
              <a:pathLst>
                <a:path w="1085" h="980" extrusionOk="0">
                  <a:moveTo>
                    <a:pt x="538" y="0"/>
                  </a:moveTo>
                  <a:cubicBezTo>
                    <a:pt x="411" y="0"/>
                    <a:pt x="286" y="48"/>
                    <a:pt x="191" y="143"/>
                  </a:cubicBezTo>
                  <a:cubicBezTo>
                    <a:pt x="1" y="345"/>
                    <a:pt x="1" y="655"/>
                    <a:pt x="191" y="845"/>
                  </a:cubicBezTo>
                  <a:cubicBezTo>
                    <a:pt x="280" y="935"/>
                    <a:pt x="403" y="979"/>
                    <a:pt x="529" y="979"/>
                  </a:cubicBezTo>
                  <a:cubicBezTo>
                    <a:pt x="656" y="979"/>
                    <a:pt x="787" y="935"/>
                    <a:pt x="894" y="845"/>
                  </a:cubicBezTo>
                  <a:cubicBezTo>
                    <a:pt x="1084" y="655"/>
                    <a:pt x="1084" y="345"/>
                    <a:pt x="894" y="143"/>
                  </a:cubicBezTo>
                  <a:cubicBezTo>
                    <a:pt x="792" y="48"/>
                    <a:pt x="664" y="0"/>
                    <a:pt x="5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4023700" y="1751250"/>
              <a:ext cx="27125" cy="24725"/>
            </a:xfrm>
            <a:custGeom>
              <a:avLst/>
              <a:gdLst/>
              <a:ahLst/>
              <a:cxnLst/>
              <a:rect l="l" t="t" r="r" b="b"/>
              <a:pathLst>
                <a:path w="1085" h="989" extrusionOk="0">
                  <a:moveTo>
                    <a:pt x="538" y="0"/>
                  </a:moveTo>
                  <a:cubicBezTo>
                    <a:pt x="411" y="0"/>
                    <a:pt x="286" y="48"/>
                    <a:pt x="191" y="143"/>
                  </a:cubicBezTo>
                  <a:cubicBezTo>
                    <a:pt x="1" y="345"/>
                    <a:pt x="1" y="655"/>
                    <a:pt x="191" y="845"/>
                  </a:cubicBezTo>
                  <a:cubicBezTo>
                    <a:pt x="286" y="941"/>
                    <a:pt x="411" y="988"/>
                    <a:pt x="538" y="988"/>
                  </a:cubicBezTo>
                  <a:cubicBezTo>
                    <a:pt x="664" y="988"/>
                    <a:pt x="792" y="941"/>
                    <a:pt x="894" y="845"/>
                  </a:cubicBezTo>
                  <a:cubicBezTo>
                    <a:pt x="1084" y="655"/>
                    <a:pt x="1084" y="345"/>
                    <a:pt x="894" y="143"/>
                  </a:cubicBezTo>
                  <a:cubicBezTo>
                    <a:pt x="792" y="48"/>
                    <a:pt x="664" y="0"/>
                    <a:pt x="5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3976375" y="1703975"/>
              <a:ext cx="27125" cy="24900"/>
            </a:xfrm>
            <a:custGeom>
              <a:avLst/>
              <a:gdLst/>
              <a:ahLst/>
              <a:cxnLst/>
              <a:rect l="l" t="t" r="r" b="b"/>
              <a:pathLst>
                <a:path w="1085" h="996" extrusionOk="0">
                  <a:moveTo>
                    <a:pt x="542" y="1"/>
                  </a:moveTo>
                  <a:cubicBezTo>
                    <a:pt x="414" y="1"/>
                    <a:pt x="286" y="52"/>
                    <a:pt x="191" y="153"/>
                  </a:cubicBezTo>
                  <a:cubicBezTo>
                    <a:pt x="1" y="343"/>
                    <a:pt x="1" y="653"/>
                    <a:pt x="191" y="843"/>
                  </a:cubicBezTo>
                  <a:cubicBezTo>
                    <a:pt x="286" y="944"/>
                    <a:pt x="414" y="995"/>
                    <a:pt x="542" y="995"/>
                  </a:cubicBezTo>
                  <a:cubicBezTo>
                    <a:pt x="670" y="995"/>
                    <a:pt x="798" y="944"/>
                    <a:pt x="894" y="843"/>
                  </a:cubicBezTo>
                  <a:cubicBezTo>
                    <a:pt x="1084" y="653"/>
                    <a:pt x="1084" y="343"/>
                    <a:pt x="894" y="153"/>
                  </a:cubicBezTo>
                  <a:cubicBezTo>
                    <a:pt x="798" y="52"/>
                    <a:pt x="670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3929050" y="1656875"/>
              <a:ext cx="27100" cy="24725"/>
            </a:xfrm>
            <a:custGeom>
              <a:avLst/>
              <a:gdLst/>
              <a:ahLst/>
              <a:cxnLst/>
              <a:rect l="l" t="t" r="r" b="b"/>
              <a:pathLst>
                <a:path w="1084" h="989" extrusionOk="0">
                  <a:moveTo>
                    <a:pt x="542" y="1"/>
                  </a:moveTo>
                  <a:cubicBezTo>
                    <a:pt x="414" y="1"/>
                    <a:pt x="286" y="48"/>
                    <a:pt x="191" y="144"/>
                  </a:cubicBezTo>
                  <a:cubicBezTo>
                    <a:pt x="1" y="334"/>
                    <a:pt x="1" y="644"/>
                    <a:pt x="191" y="846"/>
                  </a:cubicBezTo>
                  <a:cubicBezTo>
                    <a:pt x="292" y="941"/>
                    <a:pt x="417" y="989"/>
                    <a:pt x="542" y="989"/>
                  </a:cubicBezTo>
                  <a:cubicBezTo>
                    <a:pt x="667" y="989"/>
                    <a:pt x="792" y="941"/>
                    <a:pt x="893" y="846"/>
                  </a:cubicBezTo>
                  <a:cubicBezTo>
                    <a:pt x="1084" y="644"/>
                    <a:pt x="1084" y="334"/>
                    <a:pt x="893" y="144"/>
                  </a:cubicBezTo>
                  <a:cubicBezTo>
                    <a:pt x="798" y="48"/>
                    <a:pt x="670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3881425" y="1609250"/>
              <a:ext cx="27100" cy="24725"/>
            </a:xfrm>
            <a:custGeom>
              <a:avLst/>
              <a:gdLst/>
              <a:ahLst/>
              <a:cxnLst/>
              <a:rect l="l" t="t" r="r" b="b"/>
              <a:pathLst>
                <a:path w="1084" h="989" extrusionOk="0">
                  <a:moveTo>
                    <a:pt x="547" y="1"/>
                  </a:moveTo>
                  <a:cubicBezTo>
                    <a:pt x="420" y="1"/>
                    <a:pt x="292" y="48"/>
                    <a:pt x="191" y="144"/>
                  </a:cubicBezTo>
                  <a:cubicBezTo>
                    <a:pt x="1" y="334"/>
                    <a:pt x="1" y="644"/>
                    <a:pt x="191" y="846"/>
                  </a:cubicBezTo>
                  <a:cubicBezTo>
                    <a:pt x="292" y="941"/>
                    <a:pt x="420" y="989"/>
                    <a:pt x="547" y="989"/>
                  </a:cubicBezTo>
                  <a:cubicBezTo>
                    <a:pt x="673" y="989"/>
                    <a:pt x="798" y="941"/>
                    <a:pt x="893" y="846"/>
                  </a:cubicBezTo>
                  <a:cubicBezTo>
                    <a:pt x="1084" y="644"/>
                    <a:pt x="1084" y="334"/>
                    <a:pt x="893" y="144"/>
                  </a:cubicBezTo>
                  <a:cubicBezTo>
                    <a:pt x="798" y="48"/>
                    <a:pt x="673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3834100" y="1561925"/>
              <a:ext cx="27400" cy="24725"/>
            </a:xfrm>
            <a:custGeom>
              <a:avLst/>
              <a:gdLst/>
              <a:ahLst/>
              <a:cxnLst/>
              <a:rect l="l" t="t" r="r" b="b"/>
              <a:pathLst>
                <a:path w="1096" h="989" extrusionOk="0">
                  <a:moveTo>
                    <a:pt x="548" y="1"/>
                  </a:moveTo>
                  <a:cubicBezTo>
                    <a:pt x="423" y="1"/>
                    <a:pt x="298" y="48"/>
                    <a:pt x="203" y="144"/>
                  </a:cubicBezTo>
                  <a:cubicBezTo>
                    <a:pt x="0" y="334"/>
                    <a:pt x="0" y="656"/>
                    <a:pt x="203" y="846"/>
                  </a:cubicBezTo>
                  <a:cubicBezTo>
                    <a:pt x="298" y="941"/>
                    <a:pt x="423" y="989"/>
                    <a:pt x="548" y="989"/>
                  </a:cubicBezTo>
                  <a:cubicBezTo>
                    <a:pt x="673" y="989"/>
                    <a:pt x="798" y="941"/>
                    <a:pt x="893" y="846"/>
                  </a:cubicBezTo>
                  <a:cubicBezTo>
                    <a:pt x="1096" y="656"/>
                    <a:pt x="1096" y="334"/>
                    <a:pt x="893" y="144"/>
                  </a:cubicBezTo>
                  <a:cubicBezTo>
                    <a:pt x="798" y="48"/>
                    <a:pt x="673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3787075" y="1514600"/>
              <a:ext cx="27100" cy="24725"/>
            </a:xfrm>
            <a:custGeom>
              <a:avLst/>
              <a:gdLst/>
              <a:ahLst/>
              <a:cxnLst/>
              <a:rect l="l" t="t" r="r" b="b"/>
              <a:pathLst>
                <a:path w="1084" h="989" extrusionOk="0">
                  <a:moveTo>
                    <a:pt x="537" y="1"/>
                  </a:moveTo>
                  <a:cubicBezTo>
                    <a:pt x="411" y="1"/>
                    <a:pt x="286" y="48"/>
                    <a:pt x="191" y="143"/>
                  </a:cubicBezTo>
                  <a:cubicBezTo>
                    <a:pt x="0" y="346"/>
                    <a:pt x="0" y="655"/>
                    <a:pt x="191" y="846"/>
                  </a:cubicBezTo>
                  <a:cubicBezTo>
                    <a:pt x="286" y="941"/>
                    <a:pt x="411" y="989"/>
                    <a:pt x="537" y="989"/>
                  </a:cubicBezTo>
                  <a:cubicBezTo>
                    <a:pt x="664" y="989"/>
                    <a:pt x="792" y="941"/>
                    <a:pt x="893" y="846"/>
                  </a:cubicBezTo>
                  <a:cubicBezTo>
                    <a:pt x="1084" y="655"/>
                    <a:pt x="1084" y="346"/>
                    <a:pt x="893" y="143"/>
                  </a:cubicBezTo>
                  <a:cubicBezTo>
                    <a:pt x="792" y="48"/>
                    <a:pt x="664" y="1"/>
                    <a:pt x="5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739750" y="1467350"/>
              <a:ext cx="27100" cy="24875"/>
            </a:xfrm>
            <a:custGeom>
              <a:avLst/>
              <a:gdLst/>
              <a:ahLst/>
              <a:cxnLst/>
              <a:rect l="l" t="t" r="r" b="b"/>
              <a:pathLst>
                <a:path w="1084" h="995" extrusionOk="0">
                  <a:moveTo>
                    <a:pt x="542" y="0"/>
                  </a:moveTo>
                  <a:cubicBezTo>
                    <a:pt x="414" y="0"/>
                    <a:pt x="286" y="51"/>
                    <a:pt x="191" y="152"/>
                  </a:cubicBezTo>
                  <a:cubicBezTo>
                    <a:pt x="0" y="343"/>
                    <a:pt x="0" y="652"/>
                    <a:pt x="191" y="843"/>
                  </a:cubicBezTo>
                  <a:cubicBezTo>
                    <a:pt x="286" y="944"/>
                    <a:pt x="408" y="995"/>
                    <a:pt x="533" y="995"/>
                  </a:cubicBezTo>
                  <a:cubicBezTo>
                    <a:pt x="658" y="995"/>
                    <a:pt x="786" y="944"/>
                    <a:pt x="893" y="843"/>
                  </a:cubicBezTo>
                  <a:cubicBezTo>
                    <a:pt x="1084" y="652"/>
                    <a:pt x="1084" y="343"/>
                    <a:pt x="893" y="152"/>
                  </a:cubicBezTo>
                  <a:cubicBezTo>
                    <a:pt x="798" y="51"/>
                    <a:pt x="670" y="0"/>
                    <a:pt x="5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1" name="Google Shape;99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2" name="Google Shape;992;p19"/>
          <p:cNvSpPr txBox="1">
            <a:spLocks noGrp="1"/>
          </p:cNvSpPr>
          <p:nvPr>
            <p:ph type="subTitle" idx="1"/>
          </p:nvPr>
        </p:nvSpPr>
        <p:spPr>
          <a:xfrm>
            <a:off x="4939931" y="2815022"/>
            <a:ext cx="26268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3" name="Google Shape;993;p19"/>
          <p:cNvSpPr txBox="1">
            <a:spLocks noGrp="1"/>
          </p:cNvSpPr>
          <p:nvPr>
            <p:ph type="subTitle" idx="2"/>
          </p:nvPr>
        </p:nvSpPr>
        <p:spPr>
          <a:xfrm>
            <a:off x="1577266" y="2815022"/>
            <a:ext cx="26268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4" name="Google Shape;994;p19"/>
          <p:cNvSpPr txBox="1">
            <a:spLocks noGrp="1"/>
          </p:cNvSpPr>
          <p:nvPr>
            <p:ph type="subTitle" idx="3"/>
          </p:nvPr>
        </p:nvSpPr>
        <p:spPr>
          <a:xfrm>
            <a:off x="1577266" y="2327400"/>
            <a:ext cx="26268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95" name="Google Shape;995;p19"/>
          <p:cNvSpPr txBox="1">
            <a:spLocks noGrp="1"/>
          </p:cNvSpPr>
          <p:nvPr>
            <p:ph type="subTitle" idx="4"/>
          </p:nvPr>
        </p:nvSpPr>
        <p:spPr>
          <a:xfrm>
            <a:off x="4939934" y="2327400"/>
            <a:ext cx="26268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_1"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0" name="Google Shape;1230;p25"/>
          <p:cNvGrpSpPr/>
          <p:nvPr/>
        </p:nvGrpSpPr>
        <p:grpSpPr>
          <a:xfrm>
            <a:off x="-912764" y="4247991"/>
            <a:ext cx="1820700" cy="1820700"/>
            <a:chOff x="650075" y="1233325"/>
            <a:chExt cx="869775" cy="869775"/>
          </a:xfrm>
        </p:grpSpPr>
        <p:sp>
          <p:nvSpPr>
            <p:cNvPr id="1231" name="Google Shape;1231;p25"/>
            <p:cNvSpPr/>
            <p:nvPr/>
          </p:nvSpPr>
          <p:spPr>
            <a:xfrm>
              <a:off x="1084950" y="1233325"/>
              <a:ext cx="25" cy="869775"/>
            </a:xfrm>
            <a:custGeom>
              <a:avLst/>
              <a:gdLst/>
              <a:ahLst/>
              <a:cxnLst/>
              <a:rect l="l" t="t" r="r" b="b"/>
              <a:pathLst>
                <a:path w="1" h="34791" fill="none" extrusionOk="0">
                  <a:moveTo>
                    <a:pt x="0" y="0"/>
                  </a:moveTo>
                  <a:lnTo>
                    <a:pt x="0" y="3479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5"/>
            <p:cNvSpPr/>
            <p:nvPr/>
          </p:nvSpPr>
          <p:spPr>
            <a:xfrm>
              <a:off x="650075" y="1668200"/>
              <a:ext cx="869775" cy="25"/>
            </a:xfrm>
            <a:custGeom>
              <a:avLst/>
              <a:gdLst/>
              <a:ahLst/>
              <a:cxnLst/>
              <a:rect l="l" t="t" r="r" b="b"/>
              <a:pathLst>
                <a:path w="34791" h="1" fill="none" extrusionOk="0">
                  <a:moveTo>
                    <a:pt x="34790" y="0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777175" y="1360425"/>
              <a:ext cx="615575" cy="615575"/>
            </a:xfrm>
            <a:custGeom>
              <a:avLst/>
              <a:gdLst/>
              <a:ahLst/>
              <a:cxnLst/>
              <a:rect l="l" t="t" r="r" b="b"/>
              <a:pathLst>
                <a:path w="24623" h="24623" fill="none" extrusionOk="0">
                  <a:moveTo>
                    <a:pt x="24622" y="0"/>
                  </a:moveTo>
                  <a:lnTo>
                    <a:pt x="0" y="24622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777175" y="1360425"/>
              <a:ext cx="615575" cy="615575"/>
            </a:xfrm>
            <a:custGeom>
              <a:avLst/>
              <a:gdLst/>
              <a:ahLst/>
              <a:cxnLst/>
              <a:rect l="l" t="t" r="r" b="b"/>
              <a:pathLst>
                <a:path w="24623" h="24623" fill="none" extrusionOk="0">
                  <a:moveTo>
                    <a:pt x="24622" y="24622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915875" y="1267550"/>
              <a:ext cx="338175" cy="801900"/>
            </a:xfrm>
            <a:custGeom>
              <a:avLst/>
              <a:gdLst/>
              <a:ahLst/>
              <a:cxnLst/>
              <a:rect l="l" t="t" r="r" b="b"/>
              <a:pathLst>
                <a:path w="13527" h="32076" fill="none" extrusionOk="0">
                  <a:moveTo>
                    <a:pt x="13526" y="0"/>
                  </a:moveTo>
                  <a:lnTo>
                    <a:pt x="1" y="3207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684000" y="1499125"/>
              <a:ext cx="801625" cy="338150"/>
            </a:xfrm>
            <a:custGeom>
              <a:avLst/>
              <a:gdLst/>
              <a:ahLst/>
              <a:cxnLst/>
              <a:rect l="l" t="t" r="r" b="b"/>
              <a:pathLst>
                <a:path w="32065" h="13526" fill="none" extrusionOk="0">
                  <a:moveTo>
                    <a:pt x="32064" y="1352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681925" y="1504175"/>
              <a:ext cx="806075" cy="328050"/>
            </a:xfrm>
            <a:custGeom>
              <a:avLst/>
              <a:gdLst/>
              <a:ahLst/>
              <a:cxnLst/>
              <a:rect l="l" t="t" r="r" b="b"/>
              <a:pathLst>
                <a:path w="32243" h="13122" fill="none" extrusionOk="0">
                  <a:moveTo>
                    <a:pt x="32242" y="1"/>
                  </a:moveTo>
                  <a:lnTo>
                    <a:pt x="0" y="13122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5"/>
            <p:cNvSpPr/>
            <p:nvPr/>
          </p:nvSpPr>
          <p:spPr>
            <a:xfrm>
              <a:off x="920925" y="1265175"/>
              <a:ext cx="328050" cy="806075"/>
            </a:xfrm>
            <a:custGeom>
              <a:avLst/>
              <a:gdLst/>
              <a:ahLst/>
              <a:cxnLst/>
              <a:rect l="l" t="t" r="r" b="b"/>
              <a:pathLst>
                <a:path w="13122" h="32243" fill="none" extrusionOk="0">
                  <a:moveTo>
                    <a:pt x="13122" y="32242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5"/>
            <p:cNvSpPr/>
            <p:nvPr/>
          </p:nvSpPr>
          <p:spPr>
            <a:xfrm>
              <a:off x="999825" y="1241350"/>
              <a:ext cx="169975" cy="853700"/>
            </a:xfrm>
            <a:custGeom>
              <a:avLst/>
              <a:gdLst/>
              <a:ahLst/>
              <a:cxnLst/>
              <a:rect l="l" t="t" r="r" b="b"/>
              <a:pathLst>
                <a:path w="6799" h="34148" fill="none" extrusionOk="0">
                  <a:moveTo>
                    <a:pt x="6799" y="1"/>
                  </a:moveTo>
                  <a:lnTo>
                    <a:pt x="0" y="3414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658100" y="1583350"/>
              <a:ext cx="853400" cy="170000"/>
            </a:xfrm>
            <a:custGeom>
              <a:avLst/>
              <a:gdLst/>
              <a:ahLst/>
              <a:cxnLst/>
              <a:rect l="l" t="t" r="r" b="b"/>
              <a:pathLst>
                <a:path w="34136" h="6800" fill="none" extrusionOk="0">
                  <a:moveTo>
                    <a:pt x="34136" y="6799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723000" y="1426800"/>
              <a:ext cx="723625" cy="482825"/>
            </a:xfrm>
            <a:custGeom>
              <a:avLst/>
              <a:gdLst/>
              <a:ahLst/>
              <a:cxnLst/>
              <a:rect l="l" t="t" r="r" b="b"/>
              <a:pathLst>
                <a:path w="28945" h="19313" fill="none" extrusionOk="0">
                  <a:moveTo>
                    <a:pt x="28944" y="0"/>
                  </a:moveTo>
                  <a:lnTo>
                    <a:pt x="0" y="19312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843550" y="1306550"/>
              <a:ext cx="482825" cy="723325"/>
            </a:xfrm>
            <a:custGeom>
              <a:avLst/>
              <a:gdLst/>
              <a:ahLst/>
              <a:cxnLst/>
              <a:rect l="l" t="t" r="r" b="b"/>
              <a:pathLst>
                <a:path w="19313" h="28933" fill="none" extrusionOk="0">
                  <a:moveTo>
                    <a:pt x="19312" y="28932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5"/>
            <p:cNvSpPr/>
            <p:nvPr/>
          </p:nvSpPr>
          <p:spPr>
            <a:xfrm>
              <a:off x="840875" y="1308025"/>
              <a:ext cx="488175" cy="720350"/>
            </a:xfrm>
            <a:custGeom>
              <a:avLst/>
              <a:gdLst/>
              <a:ahLst/>
              <a:cxnLst/>
              <a:rect l="l" t="t" r="r" b="b"/>
              <a:pathLst>
                <a:path w="19527" h="28814" fill="none" extrusionOk="0">
                  <a:moveTo>
                    <a:pt x="19526" y="1"/>
                  </a:moveTo>
                  <a:lnTo>
                    <a:pt x="0" y="28814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5"/>
            <p:cNvSpPr/>
            <p:nvPr/>
          </p:nvSpPr>
          <p:spPr>
            <a:xfrm>
              <a:off x="724775" y="1424125"/>
              <a:ext cx="720350" cy="488175"/>
            </a:xfrm>
            <a:custGeom>
              <a:avLst/>
              <a:gdLst/>
              <a:ahLst/>
              <a:cxnLst/>
              <a:rect l="l" t="t" r="r" b="b"/>
              <a:pathLst>
                <a:path w="28814" h="19527" fill="none" extrusionOk="0">
                  <a:moveTo>
                    <a:pt x="28814" y="1952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5"/>
            <p:cNvSpPr/>
            <p:nvPr/>
          </p:nvSpPr>
          <p:spPr>
            <a:xfrm>
              <a:off x="657800" y="1586050"/>
              <a:ext cx="854300" cy="164325"/>
            </a:xfrm>
            <a:custGeom>
              <a:avLst/>
              <a:gdLst/>
              <a:ahLst/>
              <a:cxnLst/>
              <a:rect l="l" t="t" r="r" b="b"/>
              <a:pathLst>
                <a:path w="34172" h="6573" fill="none" extrusionOk="0">
                  <a:moveTo>
                    <a:pt x="34172" y="0"/>
                  </a:moveTo>
                  <a:lnTo>
                    <a:pt x="1" y="6572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5"/>
            <p:cNvSpPr/>
            <p:nvPr/>
          </p:nvSpPr>
          <p:spPr>
            <a:xfrm>
              <a:off x="1002800" y="1241050"/>
              <a:ext cx="164325" cy="854300"/>
            </a:xfrm>
            <a:custGeom>
              <a:avLst/>
              <a:gdLst/>
              <a:ahLst/>
              <a:cxnLst/>
              <a:rect l="l" t="t" r="r" b="b"/>
              <a:pathLst>
                <a:path w="6573" h="34172" fill="none" extrusionOk="0">
                  <a:moveTo>
                    <a:pt x="6572" y="34172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25"/>
          <p:cNvGrpSpPr/>
          <p:nvPr/>
        </p:nvGrpSpPr>
        <p:grpSpPr>
          <a:xfrm>
            <a:off x="8510829" y="4098010"/>
            <a:ext cx="1406466" cy="1406466"/>
            <a:chOff x="2263675" y="2416500"/>
            <a:chExt cx="587300" cy="587300"/>
          </a:xfrm>
        </p:grpSpPr>
        <p:sp>
          <p:nvSpPr>
            <p:cNvPr id="1248" name="Google Shape;1248;p25"/>
            <p:cNvSpPr/>
            <p:nvPr/>
          </p:nvSpPr>
          <p:spPr>
            <a:xfrm>
              <a:off x="2475600" y="2569500"/>
              <a:ext cx="120275" cy="120275"/>
            </a:xfrm>
            <a:custGeom>
              <a:avLst/>
              <a:gdLst/>
              <a:ahLst/>
              <a:cxnLst/>
              <a:rect l="l" t="t" r="r" b="b"/>
              <a:pathLst>
                <a:path w="4811" h="4811" fill="none" extrusionOk="0">
                  <a:moveTo>
                    <a:pt x="0" y="2810"/>
                  </a:moveTo>
                  <a:lnTo>
                    <a:pt x="2001" y="0"/>
                  </a:lnTo>
                  <a:lnTo>
                    <a:pt x="4810" y="2000"/>
                  </a:lnTo>
                  <a:lnTo>
                    <a:pt x="2810" y="481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5"/>
            <p:cNvSpPr/>
            <p:nvPr/>
          </p:nvSpPr>
          <p:spPr>
            <a:xfrm>
              <a:off x="2433025" y="2538825"/>
              <a:ext cx="213750" cy="214050"/>
            </a:xfrm>
            <a:custGeom>
              <a:avLst/>
              <a:gdLst/>
              <a:ahLst/>
              <a:cxnLst/>
              <a:rect l="l" t="t" r="r" b="b"/>
              <a:pathLst>
                <a:path w="8550" h="8562" fill="none" extrusionOk="0">
                  <a:moveTo>
                    <a:pt x="1" y="5347"/>
                  </a:moveTo>
                  <a:lnTo>
                    <a:pt x="3203" y="1"/>
                  </a:lnTo>
                  <a:lnTo>
                    <a:pt x="8549" y="3216"/>
                  </a:lnTo>
                  <a:lnTo>
                    <a:pt x="5347" y="8561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5"/>
            <p:cNvSpPr/>
            <p:nvPr/>
          </p:nvSpPr>
          <p:spPr>
            <a:xfrm>
              <a:off x="2390475" y="2508475"/>
              <a:ext cx="306900" cy="306900"/>
            </a:xfrm>
            <a:custGeom>
              <a:avLst/>
              <a:gdLst/>
              <a:ahLst/>
              <a:cxnLst/>
              <a:rect l="l" t="t" r="r" b="b"/>
              <a:pathLst>
                <a:path w="12276" h="12276" fill="none" extrusionOk="0">
                  <a:moveTo>
                    <a:pt x="0" y="7870"/>
                  </a:moveTo>
                  <a:lnTo>
                    <a:pt x="4405" y="0"/>
                  </a:lnTo>
                  <a:lnTo>
                    <a:pt x="12275" y="4406"/>
                  </a:lnTo>
                  <a:lnTo>
                    <a:pt x="7870" y="12276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2348500" y="2477825"/>
              <a:ext cx="400375" cy="400075"/>
            </a:xfrm>
            <a:custGeom>
              <a:avLst/>
              <a:gdLst/>
              <a:ahLst/>
              <a:cxnLst/>
              <a:rect l="l" t="t" r="r" b="b"/>
              <a:pathLst>
                <a:path w="16015" h="16003" fill="none" extrusionOk="0">
                  <a:moveTo>
                    <a:pt x="0" y="10394"/>
                  </a:moveTo>
                  <a:lnTo>
                    <a:pt x="5620" y="0"/>
                  </a:lnTo>
                  <a:lnTo>
                    <a:pt x="16014" y="5608"/>
                  </a:lnTo>
                  <a:lnTo>
                    <a:pt x="10406" y="16002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2306225" y="2446850"/>
              <a:ext cx="494125" cy="494150"/>
            </a:xfrm>
            <a:custGeom>
              <a:avLst/>
              <a:gdLst/>
              <a:ahLst/>
              <a:cxnLst/>
              <a:rect l="l" t="t" r="r" b="b"/>
              <a:pathLst>
                <a:path w="19765" h="19766" fill="none" extrusionOk="0">
                  <a:moveTo>
                    <a:pt x="1" y="12943"/>
                  </a:moveTo>
                  <a:lnTo>
                    <a:pt x="6823" y="1"/>
                  </a:lnTo>
                  <a:lnTo>
                    <a:pt x="19765" y="6823"/>
                  </a:lnTo>
                  <a:lnTo>
                    <a:pt x="12955" y="1976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5"/>
            <p:cNvSpPr/>
            <p:nvPr/>
          </p:nvSpPr>
          <p:spPr>
            <a:xfrm>
              <a:off x="2263675" y="2416500"/>
              <a:ext cx="587300" cy="587300"/>
            </a:xfrm>
            <a:custGeom>
              <a:avLst/>
              <a:gdLst/>
              <a:ahLst/>
              <a:cxnLst/>
              <a:rect l="l" t="t" r="r" b="b"/>
              <a:pathLst>
                <a:path w="23492" h="23492" fill="none" extrusionOk="0">
                  <a:moveTo>
                    <a:pt x="0" y="15479"/>
                  </a:moveTo>
                  <a:lnTo>
                    <a:pt x="8025" y="0"/>
                  </a:lnTo>
                  <a:lnTo>
                    <a:pt x="23491" y="8025"/>
                  </a:lnTo>
                  <a:lnTo>
                    <a:pt x="15478" y="23491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4" name="Google Shape;1254;p25"/>
          <p:cNvSpPr txBox="1">
            <a:spLocks noGrp="1"/>
          </p:cNvSpPr>
          <p:nvPr>
            <p:ph type="title"/>
          </p:nvPr>
        </p:nvSpPr>
        <p:spPr>
          <a:xfrm>
            <a:off x="720000" y="461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0" name="Google Shape;1360;p28"/>
          <p:cNvGrpSpPr/>
          <p:nvPr/>
        </p:nvGrpSpPr>
        <p:grpSpPr>
          <a:xfrm>
            <a:off x="8270309" y="4269335"/>
            <a:ext cx="873677" cy="874169"/>
            <a:chOff x="2710750" y="1357725"/>
            <a:chExt cx="576875" cy="577200"/>
          </a:xfrm>
        </p:grpSpPr>
        <p:sp>
          <p:nvSpPr>
            <p:cNvPr id="1361" name="Google Shape;1361;p28"/>
            <p:cNvSpPr/>
            <p:nvPr/>
          </p:nvSpPr>
          <p:spPr>
            <a:xfrm>
              <a:off x="2998875" y="1357725"/>
              <a:ext cx="150650" cy="206025"/>
            </a:xfrm>
            <a:custGeom>
              <a:avLst/>
              <a:gdLst/>
              <a:ahLst/>
              <a:cxnLst/>
              <a:rect l="l" t="t" r="r" b="b"/>
              <a:pathLst>
                <a:path w="6026" h="8241" fill="none" extrusionOk="0">
                  <a:moveTo>
                    <a:pt x="0" y="1"/>
                  </a:moveTo>
                  <a:lnTo>
                    <a:pt x="6025" y="824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8"/>
            <p:cNvSpPr/>
            <p:nvPr/>
          </p:nvSpPr>
          <p:spPr>
            <a:xfrm>
              <a:off x="3044725" y="1361600"/>
              <a:ext cx="104800" cy="202150"/>
            </a:xfrm>
            <a:custGeom>
              <a:avLst/>
              <a:gdLst/>
              <a:ahLst/>
              <a:cxnLst/>
              <a:rect l="l" t="t" r="r" b="b"/>
              <a:pathLst>
                <a:path w="4192" h="8086" fill="none" extrusionOk="0">
                  <a:moveTo>
                    <a:pt x="0" y="1"/>
                  </a:moveTo>
                  <a:lnTo>
                    <a:pt x="4191" y="808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8"/>
            <p:cNvSpPr/>
            <p:nvPr/>
          </p:nvSpPr>
          <p:spPr>
            <a:xfrm>
              <a:off x="3089650" y="1372325"/>
              <a:ext cx="59875" cy="191425"/>
            </a:xfrm>
            <a:custGeom>
              <a:avLst/>
              <a:gdLst/>
              <a:ahLst/>
              <a:cxnLst/>
              <a:rect l="l" t="t" r="r" b="b"/>
              <a:pathLst>
                <a:path w="2395" h="7657" fill="none" extrusionOk="0">
                  <a:moveTo>
                    <a:pt x="1" y="0"/>
                  </a:moveTo>
                  <a:lnTo>
                    <a:pt x="2394" y="7656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8"/>
            <p:cNvSpPr/>
            <p:nvPr/>
          </p:nvSpPr>
          <p:spPr>
            <a:xfrm>
              <a:off x="3131925" y="1390475"/>
              <a:ext cx="17600" cy="173275"/>
            </a:xfrm>
            <a:custGeom>
              <a:avLst/>
              <a:gdLst/>
              <a:ahLst/>
              <a:cxnLst/>
              <a:rect l="l" t="t" r="r" b="b"/>
              <a:pathLst>
                <a:path w="704" h="6931" fill="none" extrusionOk="0">
                  <a:moveTo>
                    <a:pt x="1" y="1"/>
                  </a:moveTo>
                  <a:lnTo>
                    <a:pt x="703" y="693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8"/>
            <p:cNvSpPr/>
            <p:nvPr/>
          </p:nvSpPr>
          <p:spPr>
            <a:xfrm>
              <a:off x="3149500" y="1414875"/>
              <a:ext cx="21750" cy="148875"/>
            </a:xfrm>
            <a:custGeom>
              <a:avLst/>
              <a:gdLst/>
              <a:ahLst/>
              <a:cxnLst/>
              <a:rect l="l" t="t" r="r" b="b"/>
              <a:pathLst>
                <a:path w="870" h="5955" fill="none" extrusionOk="0">
                  <a:moveTo>
                    <a:pt x="869" y="1"/>
                  </a:moveTo>
                  <a:lnTo>
                    <a:pt x="0" y="595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8"/>
            <p:cNvSpPr/>
            <p:nvPr/>
          </p:nvSpPr>
          <p:spPr>
            <a:xfrm>
              <a:off x="3149500" y="1445250"/>
              <a:ext cx="56275" cy="118500"/>
            </a:xfrm>
            <a:custGeom>
              <a:avLst/>
              <a:gdLst/>
              <a:ahLst/>
              <a:cxnLst/>
              <a:rect l="l" t="t" r="r" b="b"/>
              <a:pathLst>
                <a:path w="2251" h="4740" fill="none" extrusionOk="0">
                  <a:moveTo>
                    <a:pt x="2250" y="0"/>
                  </a:moveTo>
                  <a:lnTo>
                    <a:pt x="0" y="4739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8"/>
            <p:cNvSpPr/>
            <p:nvPr/>
          </p:nvSpPr>
          <p:spPr>
            <a:xfrm>
              <a:off x="3149500" y="1480975"/>
              <a:ext cx="85750" cy="82775"/>
            </a:xfrm>
            <a:custGeom>
              <a:avLst/>
              <a:gdLst/>
              <a:ahLst/>
              <a:cxnLst/>
              <a:rect l="l" t="t" r="r" b="b"/>
              <a:pathLst>
                <a:path w="3430" h="3311" fill="none" extrusionOk="0">
                  <a:moveTo>
                    <a:pt x="3429" y="0"/>
                  </a:moveTo>
                  <a:lnTo>
                    <a:pt x="0" y="331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8"/>
            <p:cNvSpPr/>
            <p:nvPr/>
          </p:nvSpPr>
          <p:spPr>
            <a:xfrm>
              <a:off x="3149500" y="1520850"/>
              <a:ext cx="108950" cy="42900"/>
            </a:xfrm>
            <a:custGeom>
              <a:avLst/>
              <a:gdLst/>
              <a:ahLst/>
              <a:cxnLst/>
              <a:rect l="l" t="t" r="r" b="b"/>
              <a:pathLst>
                <a:path w="4358" h="1716" fill="none" extrusionOk="0">
                  <a:moveTo>
                    <a:pt x="4358" y="1"/>
                  </a:moveTo>
                  <a:lnTo>
                    <a:pt x="0" y="171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8"/>
            <p:cNvSpPr/>
            <p:nvPr/>
          </p:nvSpPr>
          <p:spPr>
            <a:xfrm>
              <a:off x="3149500" y="1563725"/>
              <a:ext cx="125925" cy="25"/>
            </a:xfrm>
            <a:custGeom>
              <a:avLst/>
              <a:gdLst/>
              <a:ahLst/>
              <a:cxnLst/>
              <a:rect l="l" t="t" r="r" b="b"/>
              <a:pathLst>
                <a:path w="5037" h="1" fill="none" extrusionOk="0">
                  <a:moveTo>
                    <a:pt x="5036" y="0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8"/>
            <p:cNvSpPr/>
            <p:nvPr/>
          </p:nvSpPr>
          <p:spPr>
            <a:xfrm>
              <a:off x="3149500" y="1563725"/>
              <a:ext cx="135450" cy="44950"/>
            </a:xfrm>
            <a:custGeom>
              <a:avLst/>
              <a:gdLst/>
              <a:ahLst/>
              <a:cxnLst/>
              <a:rect l="l" t="t" r="r" b="b"/>
              <a:pathLst>
                <a:path w="5418" h="1798" fill="none" extrusionOk="0">
                  <a:moveTo>
                    <a:pt x="5417" y="179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8"/>
            <p:cNvSpPr/>
            <p:nvPr/>
          </p:nvSpPr>
          <p:spPr>
            <a:xfrm>
              <a:off x="3149500" y="1563725"/>
              <a:ext cx="138125" cy="91100"/>
            </a:xfrm>
            <a:custGeom>
              <a:avLst/>
              <a:gdLst/>
              <a:ahLst/>
              <a:cxnLst/>
              <a:rect l="l" t="t" r="r" b="b"/>
              <a:pathLst>
                <a:path w="5525" h="3644" fill="none" extrusionOk="0">
                  <a:moveTo>
                    <a:pt x="5525" y="3643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8"/>
            <p:cNvSpPr/>
            <p:nvPr/>
          </p:nvSpPr>
          <p:spPr>
            <a:xfrm>
              <a:off x="3149500" y="1563725"/>
              <a:ext cx="133075" cy="136925"/>
            </a:xfrm>
            <a:custGeom>
              <a:avLst/>
              <a:gdLst/>
              <a:ahLst/>
              <a:cxnLst/>
              <a:rect l="l" t="t" r="r" b="b"/>
              <a:pathLst>
                <a:path w="5323" h="5477" fill="none" extrusionOk="0">
                  <a:moveTo>
                    <a:pt x="5322" y="547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8"/>
            <p:cNvSpPr/>
            <p:nvPr/>
          </p:nvSpPr>
          <p:spPr>
            <a:xfrm>
              <a:off x="3149500" y="1563725"/>
              <a:ext cx="120575" cy="181575"/>
            </a:xfrm>
            <a:custGeom>
              <a:avLst/>
              <a:gdLst/>
              <a:ahLst/>
              <a:cxnLst/>
              <a:rect l="l" t="t" r="r" b="b"/>
              <a:pathLst>
                <a:path w="4823" h="7263" fill="none" extrusionOk="0">
                  <a:moveTo>
                    <a:pt x="4822" y="7263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8"/>
            <p:cNvSpPr/>
            <p:nvPr/>
          </p:nvSpPr>
          <p:spPr>
            <a:xfrm>
              <a:off x="3149500" y="1563725"/>
              <a:ext cx="101525" cy="223550"/>
            </a:xfrm>
            <a:custGeom>
              <a:avLst/>
              <a:gdLst/>
              <a:ahLst/>
              <a:cxnLst/>
              <a:rect l="l" t="t" r="r" b="b"/>
              <a:pathLst>
                <a:path w="4061" h="8942" fill="none" extrusionOk="0">
                  <a:moveTo>
                    <a:pt x="4060" y="8942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8"/>
            <p:cNvSpPr/>
            <p:nvPr/>
          </p:nvSpPr>
          <p:spPr>
            <a:xfrm>
              <a:off x="3149500" y="1563725"/>
              <a:ext cx="75925" cy="261950"/>
            </a:xfrm>
            <a:custGeom>
              <a:avLst/>
              <a:gdLst/>
              <a:ahLst/>
              <a:cxnLst/>
              <a:rect l="l" t="t" r="r" b="b"/>
              <a:pathLst>
                <a:path w="3037" h="10478" fill="none" extrusionOk="0">
                  <a:moveTo>
                    <a:pt x="3036" y="1047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3149500" y="1563725"/>
              <a:ext cx="44650" cy="295875"/>
            </a:xfrm>
            <a:custGeom>
              <a:avLst/>
              <a:gdLst/>
              <a:ahLst/>
              <a:cxnLst/>
              <a:rect l="l" t="t" r="r" b="b"/>
              <a:pathLst>
                <a:path w="1786" h="11835" fill="none" extrusionOk="0">
                  <a:moveTo>
                    <a:pt x="1786" y="1183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3149500" y="1563725"/>
              <a:ext cx="8350" cy="323875"/>
            </a:xfrm>
            <a:custGeom>
              <a:avLst/>
              <a:gdLst/>
              <a:ahLst/>
              <a:cxnLst/>
              <a:rect l="l" t="t" r="r" b="b"/>
              <a:pathLst>
                <a:path w="334" h="12955" fill="none" extrusionOk="0">
                  <a:moveTo>
                    <a:pt x="333" y="12954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8"/>
            <p:cNvSpPr/>
            <p:nvPr/>
          </p:nvSpPr>
          <p:spPr>
            <a:xfrm>
              <a:off x="3117050" y="1563725"/>
              <a:ext cx="32475" cy="346200"/>
            </a:xfrm>
            <a:custGeom>
              <a:avLst/>
              <a:gdLst/>
              <a:ahLst/>
              <a:cxnLst/>
              <a:rect l="l" t="t" r="r" b="b"/>
              <a:pathLst>
                <a:path w="1299" h="13848" fill="none" extrusionOk="0">
                  <a:moveTo>
                    <a:pt x="0" y="13847"/>
                  </a:moveTo>
                  <a:lnTo>
                    <a:pt x="1298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8"/>
            <p:cNvSpPr/>
            <p:nvPr/>
          </p:nvSpPr>
          <p:spPr>
            <a:xfrm>
              <a:off x="3074175" y="1563725"/>
              <a:ext cx="75350" cy="361975"/>
            </a:xfrm>
            <a:custGeom>
              <a:avLst/>
              <a:gdLst/>
              <a:ahLst/>
              <a:cxnLst/>
              <a:rect l="l" t="t" r="r" b="b"/>
              <a:pathLst>
                <a:path w="3014" h="14479" fill="none" extrusionOk="0">
                  <a:moveTo>
                    <a:pt x="1" y="14478"/>
                  </a:moveTo>
                  <a:lnTo>
                    <a:pt x="3013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3028650" y="1563725"/>
              <a:ext cx="120875" cy="370300"/>
            </a:xfrm>
            <a:custGeom>
              <a:avLst/>
              <a:gdLst/>
              <a:ahLst/>
              <a:cxnLst/>
              <a:rect l="l" t="t" r="r" b="b"/>
              <a:pathLst>
                <a:path w="4835" h="14812" fill="none" extrusionOk="0">
                  <a:moveTo>
                    <a:pt x="0" y="14811"/>
                  </a:moveTo>
                  <a:lnTo>
                    <a:pt x="4834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2982500" y="1563725"/>
              <a:ext cx="167025" cy="371200"/>
            </a:xfrm>
            <a:custGeom>
              <a:avLst/>
              <a:gdLst/>
              <a:ahLst/>
              <a:cxnLst/>
              <a:rect l="l" t="t" r="r" b="b"/>
              <a:pathLst>
                <a:path w="6681" h="14848" fill="none" extrusionOk="0">
                  <a:moveTo>
                    <a:pt x="1" y="14847"/>
                  </a:moveTo>
                  <a:lnTo>
                    <a:pt x="668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8"/>
            <p:cNvSpPr/>
            <p:nvPr/>
          </p:nvSpPr>
          <p:spPr>
            <a:xfrm>
              <a:off x="2936675" y="1563725"/>
              <a:ext cx="212850" cy="364950"/>
            </a:xfrm>
            <a:custGeom>
              <a:avLst/>
              <a:gdLst/>
              <a:ahLst/>
              <a:cxnLst/>
              <a:rect l="l" t="t" r="r" b="b"/>
              <a:pathLst>
                <a:path w="8514" h="14598" fill="none" extrusionOk="0">
                  <a:moveTo>
                    <a:pt x="0" y="14597"/>
                  </a:moveTo>
                  <a:lnTo>
                    <a:pt x="8513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>
              <a:off x="2892600" y="1563725"/>
              <a:ext cx="256925" cy="351550"/>
            </a:xfrm>
            <a:custGeom>
              <a:avLst/>
              <a:gdLst/>
              <a:ahLst/>
              <a:cxnLst/>
              <a:rect l="l" t="t" r="r" b="b"/>
              <a:pathLst>
                <a:path w="10277" h="14062" fill="none" extrusionOk="0">
                  <a:moveTo>
                    <a:pt x="1" y="14061"/>
                  </a:moveTo>
                  <a:lnTo>
                    <a:pt x="10276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2851225" y="1563725"/>
              <a:ext cx="298300" cy="331000"/>
            </a:xfrm>
            <a:custGeom>
              <a:avLst/>
              <a:gdLst/>
              <a:ahLst/>
              <a:cxnLst/>
              <a:rect l="l" t="t" r="r" b="b"/>
              <a:pathLst>
                <a:path w="11932" h="13240" fill="none" extrusionOk="0">
                  <a:moveTo>
                    <a:pt x="1" y="13240"/>
                  </a:moveTo>
                  <a:lnTo>
                    <a:pt x="1193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2813725" y="1563725"/>
              <a:ext cx="335800" cy="304825"/>
            </a:xfrm>
            <a:custGeom>
              <a:avLst/>
              <a:gdLst/>
              <a:ahLst/>
              <a:cxnLst/>
              <a:rect l="l" t="t" r="r" b="b"/>
              <a:pathLst>
                <a:path w="13432" h="12193" fill="none" extrusionOk="0">
                  <a:moveTo>
                    <a:pt x="1" y="12192"/>
                  </a:moveTo>
                  <a:lnTo>
                    <a:pt x="1343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2780400" y="1563725"/>
              <a:ext cx="369125" cy="272375"/>
            </a:xfrm>
            <a:custGeom>
              <a:avLst/>
              <a:gdLst/>
              <a:ahLst/>
              <a:cxnLst/>
              <a:rect l="l" t="t" r="r" b="b"/>
              <a:pathLst>
                <a:path w="14765" h="10895" fill="none" extrusionOk="0">
                  <a:moveTo>
                    <a:pt x="0" y="10894"/>
                  </a:moveTo>
                  <a:lnTo>
                    <a:pt x="14764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2753300" y="1563725"/>
              <a:ext cx="396225" cy="235175"/>
            </a:xfrm>
            <a:custGeom>
              <a:avLst/>
              <a:gdLst/>
              <a:ahLst/>
              <a:cxnLst/>
              <a:rect l="l" t="t" r="r" b="b"/>
              <a:pathLst>
                <a:path w="15849" h="9407" fill="none" extrusionOk="0">
                  <a:moveTo>
                    <a:pt x="1" y="9406"/>
                  </a:moveTo>
                  <a:lnTo>
                    <a:pt x="15848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2732175" y="1563725"/>
              <a:ext cx="417350" cy="194075"/>
            </a:xfrm>
            <a:custGeom>
              <a:avLst/>
              <a:gdLst/>
              <a:ahLst/>
              <a:cxnLst/>
              <a:rect l="l" t="t" r="r" b="b"/>
              <a:pathLst>
                <a:path w="16694" h="7763" fill="none" extrusionOk="0">
                  <a:moveTo>
                    <a:pt x="0" y="7763"/>
                  </a:moveTo>
                  <a:lnTo>
                    <a:pt x="16693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2717875" y="1563725"/>
              <a:ext cx="431650" cy="150325"/>
            </a:xfrm>
            <a:custGeom>
              <a:avLst/>
              <a:gdLst/>
              <a:ahLst/>
              <a:cxnLst/>
              <a:rect l="l" t="t" r="r" b="b"/>
              <a:pathLst>
                <a:path w="17266" h="6013" fill="none" extrusionOk="0">
                  <a:moveTo>
                    <a:pt x="1" y="6013"/>
                  </a:moveTo>
                  <a:lnTo>
                    <a:pt x="17265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2710750" y="1563725"/>
              <a:ext cx="438775" cy="104500"/>
            </a:xfrm>
            <a:custGeom>
              <a:avLst/>
              <a:gdLst/>
              <a:ahLst/>
              <a:cxnLst/>
              <a:rect l="l" t="t" r="r" b="b"/>
              <a:pathLst>
                <a:path w="17551" h="4180" fill="none" extrusionOk="0">
                  <a:moveTo>
                    <a:pt x="0" y="4179"/>
                  </a:moveTo>
                  <a:lnTo>
                    <a:pt x="1755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2710750" y="1563725"/>
              <a:ext cx="438775" cy="58350"/>
            </a:xfrm>
            <a:custGeom>
              <a:avLst/>
              <a:gdLst/>
              <a:ahLst/>
              <a:cxnLst/>
              <a:rect l="l" t="t" r="r" b="b"/>
              <a:pathLst>
                <a:path w="17551" h="2334" fill="none" extrusionOk="0">
                  <a:moveTo>
                    <a:pt x="0" y="2334"/>
                  </a:moveTo>
                  <a:lnTo>
                    <a:pt x="1755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8"/>
            <p:cNvSpPr/>
            <p:nvPr/>
          </p:nvSpPr>
          <p:spPr>
            <a:xfrm>
              <a:off x="2718775" y="1563725"/>
              <a:ext cx="430750" cy="12825"/>
            </a:xfrm>
            <a:custGeom>
              <a:avLst/>
              <a:gdLst/>
              <a:ahLst/>
              <a:cxnLst/>
              <a:rect l="l" t="t" r="r" b="b"/>
              <a:pathLst>
                <a:path w="17230" h="513" fill="none" extrusionOk="0">
                  <a:moveTo>
                    <a:pt x="1" y="512"/>
                  </a:moveTo>
                  <a:lnTo>
                    <a:pt x="1722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2733075" y="1532750"/>
              <a:ext cx="416450" cy="31000"/>
            </a:xfrm>
            <a:custGeom>
              <a:avLst/>
              <a:gdLst/>
              <a:ahLst/>
              <a:cxnLst/>
              <a:rect l="l" t="t" r="r" b="b"/>
              <a:pathLst>
                <a:path w="16658" h="1240" fill="none" extrusionOk="0">
                  <a:moveTo>
                    <a:pt x="0" y="1"/>
                  </a:moveTo>
                  <a:lnTo>
                    <a:pt x="16657" y="1239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2754800" y="1492275"/>
              <a:ext cx="394725" cy="71475"/>
            </a:xfrm>
            <a:custGeom>
              <a:avLst/>
              <a:gdLst/>
              <a:ahLst/>
              <a:cxnLst/>
              <a:rect l="l" t="t" r="r" b="b"/>
              <a:pathLst>
                <a:path w="15789" h="2859" fill="none" extrusionOk="0">
                  <a:moveTo>
                    <a:pt x="0" y="1"/>
                  </a:moveTo>
                  <a:lnTo>
                    <a:pt x="15788" y="285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2782175" y="1455375"/>
              <a:ext cx="367350" cy="108375"/>
            </a:xfrm>
            <a:custGeom>
              <a:avLst/>
              <a:gdLst/>
              <a:ahLst/>
              <a:cxnLst/>
              <a:rect l="l" t="t" r="r" b="b"/>
              <a:pathLst>
                <a:path w="14694" h="4335" fill="none" extrusionOk="0">
                  <a:moveTo>
                    <a:pt x="1" y="0"/>
                  </a:moveTo>
                  <a:lnTo>
                    <a:pt x="14693" y="433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2815825" y="1423525"/>
              <a:ext cx="333700" cy="140225"/>
            </a:xfrm>
            <a:custGeom>
              <a:avLst/>
              <a:gdLst/>
              <a:ahLst/>
              <a:cxnLst/>
              <a:rect l="l" t="t" r="r" b="b"/>
              <a:pathLst>
                <a:path w="13348" h="5609" fill="none" extrusionOk="0">
                  <a:moveTo>
                    <a:pt x="0" y="0"/>
                  </a:moveTo>
                  <a:lnTo>
                    <a:pt x="13347" y="560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2853925" y="1397025"/>
              <a:ext cx="295600" cy="166725"/>
            </a:xfrm>
            <a:custGeom>
              <a:avLst/>
              <a:gdLst/>
              <a:ahLst/>
              <a:cxnLst/>
              <a:rect l="l" t="t" r="r" b="b"/>
              <a:pathLst>
                <a:path w="11824" h="6669" fill="none" extrusionOk="0">
                  <a:moveTo>
                    <a:pt x="0" y="1"/>
                  </a:moveTo>
                  <a:lnTo>
                    <a:pt x="11823" y="666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2895600" y="1376775"/>
              <a:ext cx="253925" cy="186975"/>
            </a:xfrm>
            <a:custGeom>
              <a:avLst/>
              <a:gdLst/>
              <a:ahLst/>
              <a:cxnLst/>
              <a:rect l="l" t="t" r="r" b="b"/>
              <a:pathLst>
                <a:path w="10157" h="7479" fill="none" extrusionOk="0">
                  <a:moveTo>
                    <a:pt x="0" y="1"/>
                  </a:moveTo>
                  <a:lnTo>
                    <a:pt x="10156" y="747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2939350" y="1364000"/>
              <a:ext cx="210175" cy="199750"/>
            </a:xfrm>
            <a:custGeom>
              <a:avLst/>
              <a:gdLst/>
              <a:ahLst/>
              <a:cxnLst/>
              <a:rect l="l" t="t" r="r" b="b"/>
              <a:pathLst>
                <a:path w="8407" h="7990" fill="none" extrusionOk="0">
                  <a:moveTo>
                    <a:pt x="0" y="0"/>
                  </a:moveTo>
                  <a:lnTo>
                    <a:pt x="8406" y="7989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1400;p28"/>
          <p:cNvGrpSpPr/>
          <p:nvPr/>
        </p:nvGrpSpPr>
        <p:grpSpPr>
          <a:xfrm>
            <a:off x="8173643" y="-83006"/>
            <a:ext cx="970403" cy="1037747"/>
            <a:chOff x="8270325" y="3263863"/>
            <a:chExt cx="873686" cy="934318"/>
          </a:xfrm>
        </p:grpSpPr>
        <p:sp>
          <p:nvSpPr>
            <p:cNvPr id="1401" name="Google Shape;1401;p28"/>
            <p:cNvSpPr/>
            <p:nvPr/>
          </p:nvSpPr>
          <p:spPr>
            <a:xfrm>
              <a:off x="8270325" y="3263863"/>
              <a:ext cx="873686" cy="934318"/>
            </a:xfrm>
            <a:custGeom>
              <a:avLst/>
              <a:gdLst/>
              <a:ahLst/>
              <a:cxnLst/>
              <a:rect l="l" t="t" r="r" b="b"/>
              <a:pathLst>
                <a:path w="29338" h="31374" extrusionOk="0">
                  <a:moveTo>
                    <a:pt x="1" y="0"/>
                  </a:moveTo>
                  <a:lnTo>
                    <a:pt x="1" y="31373"/>
                  </a:lnTo>
                  <a:lnTo>
                    <a:pt x="29338" y="31373"/>
                  </a:lnTo>
                  <a:lnTo>
                    <a:pt x="293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2" name="Google Shape;1402;p28"/>
            <p:cNvGrpSpPr/>
            <p:nvPr/>
          </p:nvGrpSpPr>
          <p:grpSpPr>
            <a:xfrm>
              <a:off x="8376515" y="3408238"/>
              <a:ext cx="667340" cy="667668"/>
              <a:chOff x="3662350" y="1388700"/>
              <a:chExt cx="560225" cy="560500"/>
            </a:xfrm>
          </p:grpSpPr>
          <p:sp>
            <p:nvSpPr>
              <p:cNvPr id="1403" name="Google Shape;1403;p28"/>
              <p:cNvSpPr/>
              <p:nvPr/>
            </p:nvSpPr>
            <p:spPr>
              <a:xfrm>
                <a:off x="3930250" y="138870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62"/>
                      <a:pt x="226" y="988"/>
                      <a:pt x="488" y="988"/>
                    </a:cubicBezTo>
                    <a:cubicBezTo>
                      <a:pt x="762" y="988"/>
                      <a:pt x="976" y="762"/>
                      <a:pt x="976" y="500"/>
                    </a:cubicBezTo>
                    <a:cubicBezTo>
                      <a:pt x="976" y="226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3930250" y="1455675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62"/>
                      <a:pt x="226" y="988"/>
                      <a:pt x="488" y="988"/>
                    </a:cubicBezTo>
                    <a:cubicBezTo>
                      <a:pt x="762" y="988"/>
                      <a:pt x="976" y="762"/>
                      <a:pt x="976" y="500"/>
                    </a:cubicBezTo>
                    <a:cubicBezTo>
                      <a:pt x="976" y="226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3930250" y="152265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62"/>
                      <a:pt x="226" y="988"/>
                      <a:pt x="488" y="988"/>
                    </a:cubicBezTo>
                    <a:cubicBezTo>
                      <a:pt x="762" y="988"/>
                      <a:pt x="976" y="762"/>
                      <a:pt x="976" y="500"/>
                    </a:cubicBezTo>
                    <a:cubicBezTo>
                      <a:pt x="976" y="226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8"/>
              <p:cNvSpPr/>
              <p:nvPr/>
            </p:nvSpPr>
            <p:spPr>
              <a:xfrm>
                <a:off x="3930250" y="1589600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5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8"/>
              <p:cNvSpPr/>
              <p:nvPr/>
            </p:nvSpPr>
            <p:spPr>
              <a:xfrm>
                <a:off x="393025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5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3930250" y="172355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5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3930250" y="1790525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4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3930250" y="185750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4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8"/>
              <p:cNvSpPr/>
              <p:nvPr/>
            </p:nvSpPr>
            <p:spPr>
              <a:xfrm>
                <a:off x="3930250" y="1924475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7"/>
                      <a:pt x="0" y="501"/>
                    </a:cubicBezTo>
                    <a:cubicBezTo>
                      <a:pt x="0" y="762"/>
                      <a:pt x="226" y="989"/>
                      <a:pt x="488" y="989"/>
                    </a:cubicBezTo>
                    <a:cubicBezTo>
                      <a:pt x="762" y="989"/>
                      <a:pt x="976" y="762"/>
                      <a:pt x="976" y="501"/>
                    </a:cubicBezTo>
                    <a:cubicBezTo>
                      <a:pt x="976" y="227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8"/>
              <p:cNvSpPr/>
              <p:nvPr/>
            </p:nvSpPr>
            <p:spPr>
              <a:xfrm>
                <a:off x="4198125" y="1656575"/>
                <a:ext cx="2445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4131150" y="1656575"/>
                <a:ext cx="2445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4064175" y="1656575"/>
                <a:ext cx="2445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3997225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75"/>
                      <a:pt x="976" y="501"/>
                    </a:cubicBezTo>
                    <a:cubicBezTo>
                      <a:pt x="976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393025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75"/>
                      <a:pt x="976" y="501"/>
                    </a:cubicBezTo>
                    <a:cubicBezTo>
                      <a:pt x="976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3863275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7" y="775"/>
                      <a:pt x="977" y="501"/>
                    </a:cubicBezTo>
                    <a:cubicBezTo>
                      <a:pt x="977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8"/>
              <p:cNvSpPr/>
              <p:nvPr/>
            </p:nvSpPr>
            <p:spPr>
              <a:xfrm>
                <a:off x="379630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7" y="1"/>
                      <a:pt x="0" y="227"/>
                      <a:pt x="0" y="501"/>
                    </a:cubicBezTo>
                    <a:cubicBezTo>
                      <a:pt x="0" y="763"/>
                      <a:pt x="227" y="989"/>
                      <a:pt x="488" y="989"/>
                    </a:cubicBezTo>
                    <a:cubicBezTo>
                      <a:pt x="762" y="989"/>
                      <a:pt x="977" y="775"/>
                      <a:pt x="977" y="501"/>
                    </a:cubicBezTo>
                    <a:cubicBezTo>
                      <a:pt x="977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8"/>
              <p:cNvSpPr/>
              <p:nvPr/>
            </p:nvSpPr>
            <p:spPr>
              <a:xfrm>
                <a:off x="3729325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9" y="1"/>
                    </a:moveTo>
                    <a:cubicBezTo>
                      <a:pt x="227" y="1"/>
                      <a:pt x="0" y="227"/>
                      <a:pt x="0" y="501"/>
                    </a:cubicBezTo>
                    <a:cubicBezTo>
                      <a:pt x="0" y="763"/>
                      <a:pt x="227" y="989"/>
                      <a:pt x="489" y="989"/>
                    </a:cubicBezTo>
                    <a:cubicBezTo>
                      <a:pt x="762" y="989"/>
                      <a:pt x="977" y="775"/>
                      <a:pt x="977" y="501"/>
                    </a:cubicBezTo>
                    <a:cubicBezTo>
                      <a:pt x="977" y="227"/>
                      <a:pt x="762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8"/>
              <p:cNvSpPr/>
              <p:nvPr/>
            </p:nvSpPr>
            <p:spPr>
              <a:xfrm>
                <a:off x="366235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63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8"/>
              <p:cNvSpPr/>
              <p:nvPr/>
            </p:nvSpPr>
            <p:spPr>
              <a:xfrm>
                <a:off x="4118050" y="1467350"/>
                <a:ext cx="2712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95" extrusionOk="0">
                    <a:moveTo>
                      <a:pt x="543" y="0"/>
                    </a:moveTo>
                    <a:cubicBezTo>
                      <a:pt x="415" y="0"/>
                      <a:pt x="287" y="51"/>
                      <a:pt x="191" y="152"/>
                    </a:cubicBezTo>
                    <a:cubicBezTo>
                      <a:pt x="1" y="343"/>
                      <a:pt x="1" y="652"/>
                      <a:pt x="191" y="843"/>
                    </a:cubicBezTo>
                    <a:cubicBezTo>
                      <a:pt x="287" y="944"/>
                      <a:pt x="415" y="995"/>
                      <a:pt x="543" y="995"/>
                    </a:cubicBezTo>
                    <a:cubicBezTo>
                      <a:pt x="671" y="995"/>
                      <a:pt x="799" y="944"/>
                      <a:pt x="894" y="843"/>
                    </a:cubicBezTo>
                    <a:cubicBezTo>
                      <a:pt x="1084" y="652"/>
                      <a:pt x="1084" y="343"/>
                      <a:pt x="894" y="152"/>
                    </a:cubicBezTo>
                    <a:cubicBezTo>
                      <a:pt x="799" y="51"/>
                      <a:pt x="671" y="0"/>
                      <a:pt x="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8"/>
              <p:cNvSpPr/>
              <p:nvPr/>
            </p:nvSpPr>
            <p:spPr>
              <a:xfrm>
                <a:off x="4070725" y="1514600"/>
                <a:ext cx="2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89" extrusionOk="0">
                    <a:moveTo>
                      <a:pt x="547" y="1"/>
                    </a:moveTo>
                    <a:cubicBezTo>
                      <a:pt x="421" y="1"/>
                      <a:pt x="293" y="48"/>
                      <a:pt x="191" y="143"/>
                    </a:cubicBezTo>
                    <a:cubicBezTo>
                      <a:pt x="1" y="346"/>
                      <a:pt x="1" y="655"/>
                      <a:pt x="191" y="846"/>
                    </a:cubicBezTo>
                    <a:cubicBezTo>
                      <a:pt x="293" y="941"/>
                      <a:pt x="421" y="989"/>
                      <a:pt x="547" y="989"/>
                    </a:cubicBezTo>
                    <a:cubicBezTo>
                      <a:pt x="674" y="989"/>
                      <a:pt x="799" y="941"/>
                      <a:pt x="894" y="846"/>
                    </a:cubicBezTo>
                    <a:cubicBezTo>
                      <a:pt x="1096" y="655"/>
                      <a:pt x="1096" y="346"/>
                      <a:pt x="894" y="143"/>
                    </a:cubicBezTo>
                    <a:cubicBezTo>
                      <a:pt x="799" y="48"/>
                      <a:pt x="674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8"/>
              <p:cNvSpPr/>
              <p:nvPr/>
            </p:nvSpPr>
            <p:spPr>
              <a:xfrm>
                <a:off x="4023700" y="1561925"/>
                <a:ext cx="271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9" extrusionOk="0">
                    <a:moveTo>
                      <a:pt x="538" y="1"/>
                    </a:moveTo>
                    <a:cubicBezTo>
                      <a:pt x="411" y="1"/>
                      <a:pt x="286" y="48"/>
                      <a:pt x="191" y="144"/>
                    </a:cubicBezTo>
                    <a:cubicBezTo>
                      <a:pt x="1" y="334"/>
                      <a:pt x="1" y="656"/>
                      <a:pt x="191" y="846"/>
                    </a:cubicBezTo>
                    <a:cubicBezTo>
                      <a:pt x="286" y="941"/>
                      <a:pt x="411" y="989"/>
                      <a:pt x="538" y="989"/>
                    </a:cubicBezTo>
                    <a:cubicBezTo>
                      <a:pt x="664" y="989"/>
                      <a:pt x="792" y="941"/>
                      <a:pt x="894" y="846"/>
                    </a:cubicBezTo>
                    <a:cubicBezTo>
                      <a:pt x="1084" y="656"/>
                      <a:pt x="1084" y="334"/>
                      <a:pt x="894" y="144"/>
                    </a:cubicBezTo>
                    <a:cubicBezTo>
                      <a:pt x="792" y="48"/>
                      <a:pt x="664" y="1"/>
                      <a:pt x="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8"/>
              <p:cNvSpPr/>
              <p:nvPr/>
            </p:nvSpPr>
            <p:spPr>
              <a:xfrm>
                <a:off x="3976375" y="1609250"/>
                <a:ext cx="26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989" extrusionOk="0">
                    <a:moveTo>
                      <a:pt x="542" y="1"/>
                    </a:moveTo>
                    <a:cubicBezTo>
                      <a:pt x="414" y="1"/>
                      <a:pt x="286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86" y="941"/>
                      <a:pt x="414" y="989"/>
                      <a:pt x="542" y="989"/>
                    </a:cubicBezTo>
                    <a:cubicBezTo>
                      <a:pt x="670" y="989"/>
                      <a:pt x="798" y="941"/>
                      <a:pt x="894" y="846"/>
                    </a:cubicBezTo>
                    <a:cubicBezTo>
                      <a:pt x="1072" y="667"/>
                      <a:pt x="1072" y="346"/>
                      <a:pt x="894" y="144"/>
                    </a:cubicBezTo>
                    <a:cubicBezTo>
                      <a:pt x="798" y="48"/>
                      <a:pt x="670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8"/>
              <p:cNvSpPr/>
              <p:nvPr/>
            </p:nvSpPr>
            <p:spPr>
              <a:xfrm>
                <a:off x="3928750" y="1656875"/>
                <a:ext cx="271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9" extrusionOk="0">
                    <a:moveTo>
                      <a:pt x="538" y="1"/>
                    </a:moveTo>
                    <a:cubicBezTo>
                      <a:pt x="411" y="1"/>
                      <a:pt x="286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86" y="941"/>
                      <a:pt x="414" y="989"/>
                      <a:pt x="542" y="989"/>
                    </a:cubicBezTo>
                    <a:cubicBezTo>
                      <a:pt x="670" y="989"/>
                      <a:pt x="798" y="941"/>
                      <a:pt x="894" y="846"/>
                    </a:cubicBezTo>
                    <a:cubicBezTo>
                      <a:pt x="1084" y="644"/>
                      <a:pt x="1084" y="334"/>
                      <a:pt x="894" y="144"/>
                    </a:cubicBezTo>
                    <a:cubicBezTo>
                      <a:pt x="792" y="48"/>
                      <a:pt x="664" y="1"/>
                      <a:pt x="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8"/>
              <p:cNvSpPr/>
              <p:nvPr/>
            </p:nvSpPr>
            <p:spPr>
              <a:xfrm>
                <a:off x="3881425" y="1703975"/>
                <a:ext cx="2710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96" extrusionOk="0">
                    <a:moveTo>
                      <a:pt x="547" y="1"/>
                    </a:moveTo>
                    <a:cubicBezTo>
                      <a:pt x="420" y="1"/>
                      <a:pt x="292" y="52"/>
                      <a:pt x="191" y="153"/>
                    </a:cubicBezTo>
                    <a:cubicBezTo>
                      <a:pt x="1" y="343"/>
                      <a:pt x="1" y="653"/>
                      <a:pt x="191" y="843"/>
                    </a:cubicBezTo>
                    <a:cubicBezTo>
                      <a:pt x="292" y="944"/>
                      <a:pt x="420" y="995"/>
                      <a:pt x="547" y="995"/>
                    </a:cubicBezTo>
                    <a:cubicBezTo>
                      <a:pt x="673" y="995"/>
                      <a:pt x="798" y="944"/>
                      <a:pt x="893" y="843"/>
                    </a:cubicBezTo>
                    <a:cubicBezTo>
                      <a:pt x="1084" y="653"/>
                      <a:pt x="1084" y="343"/>
                      <a:pt x="893" y="153"/>
                    </a:cubicBezTo>
                    <a:cubicBezTo>
                      <a:pt x="798" y="52"/>
                      <a:pt x="673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8"/>
              <p:cNvSpPr/>
              <p:nvPr/>
            </p:nvSpPr>
            <p:spPr>
              <a:xfrm>
                <a:off x="3834100" y="1751250"/>
                <a:ext cx="274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89" extrusionOk="0">
                    <a:moveTo>
                      <a:pt x="548" y="0"/>
                    </a:moveTo>
                    <a:cubicBezTo>
                      <a:pt x="423" y="0"/>
                      <a:pt x="298" y="48"/>
                      <a:pt x="203" y="143"/>
                    </a:cubicBezTo>
                    <a:cubicBezTo>
                      <a:pt x="0" y="345"/>
                      <a:pt x="0" y="655"/>
                      <a:pt x="203" y="845"/>
                    </a:cubicBezTo>
                    <a:cubicBezTo>
                      <a:pt x="298" y="941"/>
                      <a:pt x="423" y="988"/>
                      <a:pt x="548" y="988"/>
                    </a:cubicBezTo>
                    <a:cubicBezTo>
                      <a:pt x="673" y="988"/>
                      <a:pt x="798" y="941"/>
                      <a:pt x="893" y="845"/>
                    </a:cubicBezTo>
                    <a:cubicBezTo>
                      <a:pt x="1096" y="655"/>
                      <a:pt x="1096" y="357"/>
                      <a:pt x="893" y="143"/>
                    </a:cubicBezTo>
                    <a:cubicBezTo>
                      <a:pt x="798" y="48"/>
                      <a:pt x="673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8"/>
              <p:cNvSpPr/>
              <p:nvPr/>
            </p:nvSpPr>
            <p:spPr>
              <a:xfrm>
                <a:off x="3787075" y="1798875"/>
                <a:ext cx="268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989" extrusionOk="0">
                    <a:moveTo>
                      <a:pt x="537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0" y="345"/>
                      <a:pt x="0" y="655"/>
                      <a:pt x="191" y="845"/>
                    </a:cubicBezTo>
                    <a:cubicBezTo>
                      <a:pt x="286" y="941"/>
                      <a:pt x="411" y="988"/>
                      <a:pt x="537" y="988"/>
                    </a:cubicBezTo>
                    <a:cubicBezTo>
                      <a:pt x="664" y="988"/>
                      <a:pt x="792" y="941"/>
                      <a:pt x="893" y="845"/>
                    </a:cubicBezTo>
                    <a:cubicBezTo>
                      <a:pt x="1072" y="655"/>
                      <a:pt x="1072" y="345"/>
                      <a:pt x="893" y="143"/>
                    </a:cubicBezTo>
                    <a:cubicBezTo>
                      <a:pt x="792" y="48"/>
                      <a:pt x="664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8"/>
              <p:cNvSpPr/>
              <p:nvPr/>
            </p:nvSpPr>
            <p:spPr>
              <a:xfrm>
                <a:off x="3739450" y="1846200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37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0" y="333"/>
                      <a:pt x="0" y="655"/>
                      <a:pt x="191" y="845"/>
                    </a:cubicBezTo>
                    <a:cubicBezTo>
                      <a:pt x="286" y="941"/>
                      <a:pt x="411" y="988"/>
                      <a:pt x="537" y="988"/>
                    </a:cubicBezTo>
                    <a:cubicBezTo>
                      <a:pt x="664" y="988"/>
                      <a:pt x="792" y="941"/>
                      <a:pt x="893" y="845"/>
                    </a:cubicBezTo>
                    <a:cubicBezTo>
                      <a:pt x="1084" y="655"/>
                      <a:pt x="1084" y="333"/>
                      <a:pt x="893" y="143"/>
                    </a:cubicBezTo>
                    <a:cubicBezTo>
                      <a:pt x="792" y="48"/>
                      <a:pt x="664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8"/>
              <p:cNvSpPr/>
              <p:nvPr/>
            </p:nvSpPr>
            <p:spPr>
              <a:xfrm>
                <a:off x="4118350" y="1846200"/>
                <a:ext cx="2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89" extrusionOk="0">
                    <a:moveTo>
                      <a:pt x="549" y="0"/>
                    </a:moveTo>
                    <a:cubicBezTo>
                      <a:pt x="424" y="0"/>
                      <a:pt x="299" y="48"/>
                      <a:pt x="203" y="143"/>
                    </a:cubicBezTo>
                    <a:cubicBezTo>
                      <a:pt x="1" y="333"/>
                      <a:pt x="1" y="655"/>
                      <a:pt x="203" y="845"/>
                    </a:cubicBezTo>
                    <a:cubicBezTo>
                      <a:pt x="299" y="941"/>
                      <a:pt x="424" y="988"/>
                      <a:pt x="549" y="988"/>
                    </a:cubicBezTo>
                    <a:cubicBezTo>
                      <a:pt x="674" y="988"/>
                      <a:pt x="799" y="941"/>
                      <a:pt x="894" y="845"/>
                    </a:cubicBezTo>
                    <a:cubicBezTo>
                      <a:pt x="1096" y="655"/>
                      <a:pt x="1096" y="333"/>
                      <a:pt x="894" y="143"/>
                    </a:cubicBezTo>
                    <a:cubicBezTo>
                      <a:pt x="799" y="48"/>
                      <a:pt x="674" y="0"/>
                      <a:pt x="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8"/>
              <p:cNvSpPr/>
              <p:nvPr/>
            </p:nvSpPr>
            <p:spPr>
              <a:xfrm>
                <a:off x="4071325" y="1798875"/>
                <a:ext cx="27125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0" extrusionOk="0">
                    <a:moveTo>
                      <a:pt x="538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1" y="345"/>
                      <a:pt x="1" y="655"/>
                      <a:pt x="191" y="845"/>
                    </a:cubicBezTo>
                    <a:cubicBezTo>
                      <a:pt x="280" y="935"/>
                      <a:pt x="403" y="979"/>
                      <a:pt x="529" y="979"/>
                    </a:cubicBezTo>
                    <a:cubicBezTo>
                      <a:pt x="656" y="979"/>
                      <a:pt x="787" y="935"/>
                      <a:pt x="894" y="845"/>
                    </a:cubicBezTo>
                    <a:cubicBezTo>
                      <a:pt x="1084" y="655"/>
                      <a:pt x="1084" y="345"/>
                      <a:pt x="894" y="143"/>
                    </a:cubicBezTo>
                    <a:cubicBezTo>
                      <a:pt x="792" y="48"/>
                      <a:pt x="664" y="0"/>
                      <a:pt x="5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4023700" y="1751250"/>
                <a:ext cx="271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9" extrusionOk="0">
                    <a:moveTo>
                      <a:pt x="538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1" y="345"/>
                      <a:pt x="1" y="655"/>
                      <a:pt x="191" y="845"/>
                    </a:cubicBezTo>
                    <a:cubicBezTo>
                      <a:pt x="286" y="941"/>
                      <a:pt x="411" y="988"/>
                      <a:pt x="538" y="988"/>
                    </a:cubicBezTo>
                    <a:cubicBezTo>
                      <a:pt x="664" y="988"/>
                      <a:pt x="792" y="941"/>
                      <a:pt x="894" y="845"/>
                    </a:cubicBezTo>
                    <a:cubicBezTo>
                      <a:pt x="1084" y="655"/>
                      <a:pt x="1084" y="345"/>
                      <a:pt x="894" y="143"/>
                    </a:cubicBezTo>
                    <a:cubicBezTo>
                      <a:pt x="792" y="48"/>
                      <a:pt x="664" y="0"/>
                      <a:pt x="5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3976375" y="1703975"/>
                <a:ext cx="27125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96" extrusionOk="0">
                    <a:moveTo>
                      <a:pt x="542" y="1"/>
                    </a:moveTo>
                    <a:cubicBezTo>
                      <a:pt x="414" y="1"/>
                      <a:pt x="286" y="52"/>
                      <a:pt x="191" y="153"/>
                    </a:cubicBezTo>
                    <a:cubicBezTo>
                      <a:pt x="1" y="343"/>
                      <a:pt x="1" y="653"/>
                      <a:pt x="191" y="843"/>
                    </a:cubicBezTo>
                    <a:cubicBezTo>
                      <a:pt x="286" y="944"/>
                      <a:pt x="414" y="995"/>
                      <a:pt x="542" y="995"/>
                    </a:cubicBezTo>
                    <a:cubicBezTo>
                      <a:pt x="670" y="995"/>
                      <a:pt x="798" y="944"/>
                      <a:pt x="894" y="843"/>
                    </a:cubicBezTo>
                    <a:cubicBezTo>
                      <a:pt x="1084" y="653"/>
                      <a:pt x="1084" y="343"/>
                      <a:pt x="894" y="153"/>
                    </a:cubicBezTo>
                    <a:cubicBezTo>
                      <a:pt x="798" y="52"/>
                      <a:pt x="670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3929050" y="1656875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42" y="1"/>
                    </a:moveTo>
                    <a:cubicBezTo>
                      <a:pt x="414" y="1"/>
                      <a:pt x="286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92" y="941"/>
                      <a:pt x="417" y="989"/>
                      <a:pt x="542" y="989"/>
                    </a:cubicBezTo>
                    <a:cubicBezTo>
                      <a:pt x="667" y="989"/>
                      <a:pt x="792" y="941"/>
                      <a:pt x="893" y="846"/>
                    </a:cubicBezTo>
                    <a:cubicBezTo>
                      <a:pt x="1084" y="644"/>
                      <a:pt x="1084" y="334"/>
                      <a:pt x="893" y="144"/>
                    </a:cubicBezTo>
                    <a:cubicBezTo>
                      <a:pt x="798" y="48"/>
                      <a:pt x="670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8"/>
              <p:cNvSpPr/>
              <p:nvPr/>
            </p:nvSpPr>
            <p:spPr>
              <a:xfrm>
                <a:off x="3881425" y="1609250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47" y="1"/>
                    </a:moveTo>
                    <a:cubicBezTo>
                      <a:pt x="420" y="1"/>
                      <a:pt x="292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92" y="941"/>
                      <a:pt x="420" y="989"/>
                      <a:pt x="547" y="989"/>
                    </a:cubicBezTo>
                    <a:cubicBezTo>
                      <a:pt x="673" y="989"/>
                      <a:pt x="798" y="941"/>
                      <a:pt x="893" y="846"/>
                    </a:cubicBezTo>
                    <a:cubicBezTo>
                      <a:pt x="1084" y="644"/>
                      <a:pt x="1084" y="334"/>
                      <a:pt x="893" y="144"/>
                    </a:cubicBezTo>
                    <a:cubicBezTo>
                      <a:pt x="798" y="48"/>
                      <a:pt x="673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8"/>
              <p:cNvSpPr/>
              <p:nvPr/>
            </p:nvSpPr>
            <p:spPr>
              <a:xfrm>
                <a:off x="3834100" y="1561925"/>
                <a:ext cx="274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89" extrusionOk="0">
                    <a:moveTo>
                      <a:pt x="548" y="1"/>
                    </a:moveTo>
                    <a:cubicBezTo>
                      <a:pt x="423" y="1"/>
                      <a:pt x="298" y="48"/>
                      <a:pt x="203" y="144"/>
                    </a:cubicBezTo>
                    <a:cubicBezTo>
                      <a:pt x="0" y="334"/>
                      <a:pt x="0" y="656"/>
                      <a:pt x="203" y="846"/>
                    </a:cubicBezTo>
                    <a:cubicBezTo>
                      <a:pt x="298" y="941"/>
                      <a:pt x="423" y="989"/>
                      <a:pt x="548" y="989"/>
                    </a:cubicBezTo>
                    <a:cubicBezTo>
                      <a:pt x="673" y="989"/>
                      <a:pt x="798" y="941"/>
                      <a:pt x="893" y="846"/>
                    </a:cubicBezTo>
                    <a:cubicBezTo>
                      <a:pt x="1096" y="656"/>
                      <a:pt x="1096" y="334"/>
                      <a:pt x="893" y="144"/>
                    </a:cubicBezTo>
                    <a:cubicBezTo>
                      <a:pt x="798" y="48"/>
                      <a:pt x="673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3787075" y="1514600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37" y="1"/>
                    </a:moveTo>
                    <a:cubicBezTo>
                      <a:pt x="411" y="1"/>
                      <a:pt x="286" y="48"/>
                      <a:pt x="191" y="143"/>
                    </a:cubicBezTo>
                    <a:cubicBezTo>
                      <a:pt x="0" y="346"/>
                      <a:pt x="0" y="655"/>
                      <a:pt x="191" y="846"/>
                    </a:cubicBezTo>
                    <a:cubicBezTo>
                      <a:pt x="286" y="941"/>
                      <a:pt x="411" y="989"/>
                      <a:pt x="537" y="989"/>
                    </a:cubicBezTo>
                    <a:cubicBezTo>
                      <a:pt x="664" y="989"/>
                      <a:pt x="792" y="941"/>
                      <a:pt x="893" y="846"/>
                    </a:cubicBezTo>
                    <a:cubicBezTo>
                      <a:pt x="1084" y="655"/>
                      <a:pt x="1084" y="346"/>
                      <a:pt x="893" y="143"/>
                    </a:cubicBezTo>
                    <a:cubicBezTo>
                      <a:pt x="792" y="48"/>
                      <a:pt x="664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3739750" y="1467350"/>
                <a:ext cx="27100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95" extrusionOk="0">
                    <a:moveTo>
                      <a:pt x="542" y="0"/>
                    </a:moveTo>
                    <a:cubicBezTo>
                      <a:pt x="414" y="0"/>
                      <a:pt x="286" y="51"/>
                      <a:pt x="191" y="152"/>
                    </a:cubicBezTo>
                    <a:cubicBezTo>
                      <a:pt x="0" y="343"/>
                      <a:pt x="0" y="652"/>
                      <a:pt x="191" y="843"/>
                    </a:cubicBezTo>
                    <a:cubicBezTo>
                      <a:pt x="286" y="944"/>
                      <a:pt x="408" y="995"/>
                      <a:pt x="533" y="995"/>
                    </a:cubicBezTo>
                    <a:cubicBezTo>
                      <a:pt x="658" y="995"/>
                      <a:pt x="786" y="944"/>
                      <a:pt x="893" y="843"/>
                    </a:cubicBezTo>
                    <a:cubicBezTo>
                      <a:pt x="1084" y="652"/>
                      <a:pt x="1084" y="343"/>
                      <a:pt x="893" y="152"/>
                    </a:cubicBezTo>
                    <a:cubicBezTo>
                      <a:pt x="798" y="51"/>
                      <a:pt x="670" y="0"/>
                      <a:pt x="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9" name="Google Shape;1439;p28"/>
          <p:cNvGrpSpPr/>
          <p:nvPr/>
        </p:nvGrpSpPr>
        <p:grpSpPr>
          <a:xfrm>
            <a:off x="-7648" y="1002250"/>
            <a:ext cx="970468" cy="970437"/>
            <a:chOff x="8173525" y="-15750"/>
            <a:chExt cx="970468" cy="970437"/>
          </a:xfrm>
        </p:grpSpPr>
        <p:sp>
          <p:nvSpPr>
            <p:cNvPr id="1440" name="Google Shape;1440;p28"/>
            <p:cNvSpPr/>
            <p:nvPr/>
          </p:nvSpPr>
          <p:spPr>
            <a:xfrm>
              <a:off x="8173525" y="-15750"/>
              <a:ext cx="970468" cy="970437"/>
            </a:xfrm>
            <a:custGeom>
              <a:avLst/>
              <a:gdLst/>
              <a:ahLst/>
              <a:cxnLst/>
              <a:rect l="l" t="t" r="r" b="b"/>
              <a:pathLst>
                <a:path w="31255" h="31254" extrusionOk="0">
                  <a:moveTo>
                    <a:pt x="1" y="0"/>
                  </a:moveTo>
                  <a:lnTo>
                    <a:pt x="1" y="31254"/>
                  </a:lnTo>
                  <a:lnTo>
                    <a:pt x="31255" y="31254"/>
                  </a:lnTo>
                  <a:lnTo>
                    <a:pt x="31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1" name="Google Shape;1441;p28"/>
            <p:cNvGrpSpPr/>
            <p:nvPr/>
          </p:nvGrpSpPr>
          <p:grpSpPr>
            <a:xfrm>
              <a:off x="8481437" y="126540"/>
              <a:ext cx="351983" cy="685460"/>
              <a:chOff x="4817250" y="1373800"/>
              <a:chExt cx="283400" cy="551900"/>
            </a:xfrm>
          </p:grpSpPr>
          <p:sp>
            <p:nvSpPr>
              <p:cNvPr id="1442" name="Google Shape;1442;p28"/>
              <p:cNvSpPr/>
              <p:nvPr/>
            </p:nvSpPr>
            <p:spPr>
              <a:xfrm>
                <a:off x="4817250" y="1373800"/>
                <a:ext cx="283400" cy="2837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48" fill="none" extrusionOk="0">
                    <a:moveTo>
                      <a:pt x="11336" y="5680"/>
                    </a:moveTo>
                    <a:cubicBezTo>
                      <a:pt x="11336" y="8812"/>
                      <a:pt x="8799" y="11348"/>
                      <a:pt x="5668" y="11348"/>
                    </a:cubicBezTo>
                    <a:cubicBezTo>
                      <a:pt x="2525" y="11348"/>
                      <a:pt x="1" y="8800"/>
                      <a:pt x="1" y="5680"/>
                    </a:cubicBezTo>
                    <a:cubicBezTo>
                      <a:pt x="1" y="2549"/>
                      <a:pt x="2549" y="1"/>
                      <a:pt x="5668" y="1"/>
                    </a:cubicBezTo>
                    <a:cubicBezTo>
                      <a:pt x="8799" y="1"/>
                      <a:pt x="11336" y="2549"/>
                      <a:pt x="11336" y="56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4817250" y="1440775"/>
                <a:ext cx="283400" cy="2840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60" fill="none" extrusionOk="0">
                    <a:moveTo>
                      <a:pt x="11336" y="5692"/>
                    </a:moveTo>
                    <a:cubicBezTo>
                      <a:pt x="11336" y="8835"/>
                      <a:pt x="8799" y="11359"/>
                      <a:pt x="5668" y="11359"/>
                    </a:cubicBezTo>
                    <a:cubicBezTo>
                      <a:pt x="2525" y="11359"/>
                      <a:pt x="1" y="8811"/>
                      <a:pt x="1" y="5692"/>
                    </a:cubicBezTo>
                    <a:cubicBezTo>
                      <a:pt x="1" y="2561"/>
                      <a:pt x="2549" y="25"/>
                      <a:pt x="5668" y="25"/>
                    </a:cubicBezTo>
                    <a:cubicBezTo>
                      <a:pt x="8799" y="1"/>
                      <a:pt x="11336" y="2549"/>
                      <a:pt x="11336" y="569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4817250" y="1508350"/>
                <a:ext cx="283400" cy="2834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36" fill="none" extrusionOk="0">
                    <a:moveTo>
                      <a:pt x="11336" y="5668"/>
                    </a:moveTo>
                    <a:cubicBezTo>
                      <a:pt x="11336" y="8811"/>
                      <a:pt x="8799" y="11335"/>
                      <a:pt x="5668" y="11335"/>
                    </a:cubicBezTo>
                    <a:cubicBezTo>
                      <a:pt x="2525" y="11335"/>
                      <a:pt x="1" y="8787"/>
                      <a:pt x="1" y="5668"/>
                    </a:cubicBezTo>
                    <a:cubicBezTo>
                      <a:pt x="1" y="2537"/>
                      <a:pt x="2549" y="1"/>
                      <a:pt x="5668" y="1"/>
                    </a:cubicBezTo>
                    <a:cubicBezTo>
                      <a:pt x="8799" y="1"/>
                      <a:pt x="11336" y="2525"/>
                      <a:pt x="11336" y="566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4817250" y="1575325"/>
                <a:ext cx="283400" cy="2834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36" fill="none" extrusionOk="0">
                    <a:moveTo>
                      <a:pt x="11336" y="5668"/>
                    </a:moveTo>
                    <a:cubicBezTo>
                      <a:pt x="11336" y="8811"/>
                      <a:pt x="8799" y="11335"/>
                      <a:pt x="5668" y="11335"/>
                    </a:cubicBezTo>
                    <a:cubicBezTo>
                      <a:pt x="2525" y="11335"/>
                      <a:pt x="1" y="8787"/>
                      <a:pt x="1" y="5668"/>
                    </a:cubicBezTo>
                    <a:cubicBezTo>
                      <a:pt x="1" y="2536"/>
                      <a:pt x="2549" y="0"/>
                      <a:pt x="5668" y="0"/>
                    </a:cubicBezTo>
                    <a:cubicBezTo>
                      <a:pt x="8799" y="0"/>
                      <a:pt x="11336" y="2536"/>
                      <a:pt x="11336" y="566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4817250" y="1642300"/>
                <a:ext cx="283400" cy="2834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36" fill="none" extrusionOk="0">
                    <a:moveTo>
                      <a:pt x="11336" y="5668"/>
                    </a:moveTo>
                    <a:cubicBezTo>
                      <a:pt x="11336" y="8811"/>
                      <a:pt x="8799" y="11335"/>
                      <a:pt x="5668" y="11335"/>
                    </a:cubicBezTo>
                    <a:cubicBezTo>
                      <a:pt x="2525" y="11335"/>
                      <a:pt x="1" y="8787"/>
                      <a:pt x="1" y="5668"/>
                    </a:cubicBezTo>
                    <a:cubicBezTo>
                      <a:pt x="1" y="2536"/>
                      <a:pt x="2549" y="0"/>
                      <a:pt x="5668" y="0"/>
                    </a:cubicBezTo>
                    <a:cubicBezTo>
                      <a:pt x="8799" y="0"/>
                      <a:pt x="11336" y="2536"/>
                      <a:pt x="11336" y="566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7" name="Google Shape;1447;p28"/>
          <p:cNvGrpSpPr/>
          <p:nvPr/>
        </p:nvGrpSpPr>
        <p:grpSpPr>
          <a:xfrm>
            <a:off x="8173500" y="954750"/>
            <a:ext cx="970477" cy="970447"/>
            <a:chOff x="0" y="954750"/>
            <a:chExt cx="970477" cy="970447"/>
          </a:xfrm>
        </p:grpSpPr>
        <p:sp>
          <p:nvSpPr>
            <p:cNvPr id="1448" name="Google Shape;1448;p28"/>
            <p:cNvSpPr/>
            <p:nvPr/>
          </p:nvSpPr>
          <p:spPr>
            <a:xfrm>
              <a:off x="0" y="954750"/>
              <a:ext cx="970477" cy="970447"/>
            </a:xfrm>
            <a:custGeom>
              <a:avLst/>
              <a:gdLst/>
              <a:ahLst/>
              <a:cxnLst/>
              <a:rect l="l" t="t" r="r" b="b"/>
              <a:pathLst>
                <a:path w="32803" h="32802" extrusionOk="0">
                  <a:moveTo>
                    <a:pt x="0" y="0"/>
                  </a:moveTo>
                  <a:lnTo>
                    <a:pt x="0" y="32802"/>
                  </a:lnTo>
                  <a:lnTo>
                    <a:pt x="32802" y="32802"/>
                  </a:lnTo>
                  <a:lnTo>
                    <a:pt x="328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8"/>
            <p:cNvSpPr/>
            <p:nvPr/>
          </p:nvSpPr>
          <p:spPr>
            <a:xfrm>
              <a:off x="111656" y="1071318"/>
              <a:ext cx="770038" cy="770748"/>
            </a:xfrm>
            <a:custGeom>
              <a:avLst/>
              <a:gdLst/>
              <a:ahLst/>
              <a:cxnLst/>
              <a:rect l="l" t="t" r="r" b="b"/>
              <a:pathLst>
                <a:path w="26028" h="26052" extrusionOk="0">
                  <a:moveTo>
                    <a:pt x="11026" y="1"/>
                  </a:moveTo>
                  <a:lnTo>
                    <a:pt x="11181" y="7811"/>
                  </a:lnTo>
                  <a:lnTo>
                    <a:pt x="6394" y="1644"/>
                  </a:lnTo>
                  <a:lnTo>
                    <a:pt x="9514" y="9121"/>
                  </a:lnTo>
                  <a:lnTo>
                    <a:pt x="2406" y="5228"/>
                  </a:lnTo>
                  <a:lnTo>
                    <a:pt x="8037" y="10645"/>
                  </a:lnTo>
                  <a:lnTo>
                    <a:pt x="8037" y="10645"/>
                  </a:lnTo>
                  <a:lnTo>
                    <a:pt x="286" y="9645"/>
                  </a:lnTo>
                  <a:lnTo>
                    <a:pt x="7787" y="12741"/>
                  </a:lnTo>
                  <a:lnTo>
                    <a:pt x="1" y="15003"/>
                  </a:lnTo>
                  <a:lnTo>
                    <a:pt x="7811" y="14860"/>
                  </a:lnTo>
                  <a:lnTo>
                    <a:pt x="7811" y="14860"/>
                  </a:lnTo>
                  <a:lnTo>
                    <a:pt x="1632" y="19646"/>
                  </a:lnTo>
                  <a:lnTo>
                    <a:pt x="9121" y="16527"/>
                  </a:lnTo>
                  <a:lnTo>
                    <a:pt x="5204" y="23635"/>
                  </a:lnTo>
                  <a:lnTo>
                    <a:pt x="10645" y="17991"/>
                  </a:lnTo>
                  <a:lnTo>
                    <a:pt x="9645" y="25754"/>
                  </a:lnTo>
                  <a:lnTo>
                    <a:pt x="12740" y="18241"/>
                  </a:lnTo>
                  <a:lnTo>
                    <a:pt x="15002" y="26052"/>
                  </a:lnTo>
                  <a:lnTo>
                    <a:pt x="14848" y="18218"/>
                  </a:lnTo>
                  <a:lnTo>
                    <a:pt x="19634" y="24409"/>
                  </a:lnTo>
                  <a:lnTo>
                    <a:pt x="16515" y="16920"/>
                  </a:lnTo>
                  <a:lnTo>
                    <a:pt x="23623" y="20825"/>
                  </a:lnTo>
                  <a:lnTo>
                    <a:pt x="17991" y="15408"/>
                  </a:lnTo>
                  <a:lnTo>
                    <a:pt x="25742" y="16384"/>
                  </a:lnTo>
                  <a:lnTo>
                    <a:pt x="18241" y="13312"/>
                  </a:lnTo>
                  <a:lnTo>
                    <a:pt x="26028" y="11026"/>
                  </a:lnTo>
                  <a:lnTo>
                    <a:pt x="18217" y="11193"/>
                  </a:lnTo>
                  <a:lnTo>
                    <a:pt x="24408" y="6407"/>
                  </a:lnTo>
                  <a:lnTo>
                    <a:pt x="16907" y="9526"/>
                  </a:lnTo>
                  <a:lnTo>
                    <a:pt x="20825" y="2418"/>
                  </a:lnTo>
                  <a:lnTo>
                    <a:pt x="15407" y="8050"/>
                  </a:lnTo>
                  <a:lnTo>
                    <a:pt x="16384" y="287"/>
                  </a:lnTo>
                  <a:lnTo>
                    <a:pt x="13288" y="7800"/>
                  </a:lnTo>
                  <a:lnTo>
                    <a:pt x="110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28"/>
          <p:cNvGrpSpPr/>
          <p:nvPr/>
        </p:nvGrpSpPr>
        <p:grpSpPr>
          <a:xfrm>
            <a:off x="11445" y="3"/>
            <a:ext cx="970455" cy="970455"/>
            <a:chOff x="2263675" y="2416500"/>
            <a:chExt cx="587300" cy="587300"/>
          </a:xfrm>
        </p:grpSpPr>
        <p:sp>
          <p:nvSpPr>
            <p:cNvPr id="1451" name="Google Shape;1451;p28"/>
            <p:cNvSpPr/>
            <p:nvPr/>
          </p:nvSpPr>
          <p:spPr>
            <a:xfrm>
              <a:off x="2475600" y="2569500"/>
              <a:ext cx="120275" cy="120275"/>
            </a:xfrm>
            <a:custGeom>
              <a:avLst/>
              <a:gdLst/>
              <a:ahLst/>
              <a:cxnLst/>
              <a:rect l="l" t="t" r="r" b="b"/>
              <a:pathLst>
                <a:path w="4811" h="4811" fill="none" extrusionOk="0">
                  <a:moveTo>
                    <a:pt x="0" y="2810"/>
                  </a:moveTo>
                  <a:lnTo>
                    <a:pt x="2001" y="0"/>
                  </a:lnTo>
                  <a:lnTo>
                    <a:pt x="4810" y="2000"/>
                  </a:lnTo>
                  <a:lnTo>
                    <a:pt x="2810" y="481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8"/>
            <p:cNvSpPr/>
            <p:nvPr/>
          </p:nvSpPr>
          <p:spPr>
            <a:xfrm>
              <a:off x="2433025" y="2538825"/>
              <a:ext cx="213750" cy="214050"/>
            </a:xfrm>
            <a:custGeom>
              <a:avLst/>
              <a:gdLst/>
              <a:ahLst/>
              <a:cxnLst/>
              <a:rect l="l" t="t" r="r" b="b"/>
              <a:pathLst>
                <a:path w="8550" h="8562" fill="none" extrusionOk="0">
                  <a:moveTo>
                    <a:pt x="1" y="5347"/>
                  </a:moveTo>
                  <a:lnTo>
                    <a:pt x="3203" y="1"/>
                  </a:lnTo>
                  <a:lnTo>
                    <a:pt x="8549" y="3216"/>
                  </a:lnTo>
                  <a:lnTo>
                    <a:pt x="5347" y="8561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8"/>
            <p:cNvSpPr/>
            <p:nvPr/>
          </p:nvSpPr>
          <p:spPr>
            <a:xfrm>
              <a:off x="2390475" y="2508475"/>
              <a:ext cx="306900" cy="306900"/>
            </a:xfrm>
            <a:custGeom>
              <a:avLst/>
              <a:gdLst/>
              <a:ahLst/>
              <a:cxnLst/>
              <a:rect l="l" t="t" r="r" b="b"/>
              <a:pathLst>
                <a:path w="12276" h="12276" fill="none" extrusionOk="0">
                  <a:moveTo>
                    <a:pt x="0" y="7870"/>
                  </a:moveTo>
                  <a:lnTo>
                    <a:pt x="4405" y="0"/>
                  </a:lnTo>
                  <a:lnTo>
                    <a:pt x="12275" y="4406"/>
                  </a:lnTo>
                  <a:lnTo>
                    <a:pt x="7870" y="12276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8"/>
            <p:cNvSpPr/>
            <p:nvPr/>
          </p:nvSpPr>
          <p:spPr>
            <a:xfrm>
              <a:off x="2348500" y="2477825"/>
              <a:ext cx="400375" cy="400075"/>
            </a:xfrm>
            <a:custGeom>
              <a:avLst/>
              <a:gdLst/>
              <a:ahLst/>
              <a:cxnLst/>
              <a:rect l="l" t="t" r="r" b="b"/>
              <a:pathLst>
                <a:path w="16015" h="16003" fill="none" extrusionOk="0">
                  <a:moveTo>
                    <a:pt x="0" y="10394"/>
                  </a:moveTo>
                  <a:lnTo>
                    <a:pt x="5620" y="0"/>
                  </a:lnTo>
                  <a:lnTo>
                    <a:pt x="16014" y="5608"/>
                  </a:lnTo>
                  <a:lnTo>
                    <a:pt x="10406" y="16002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8"/>
            <p:cNvSpPr/>
            <p:nvPr/>
          </p:nvSpPr>
          <p:spPr>
            <a:xfrm>
              <a:off x="2306225" y="2446850"/>
              <a:ext cx="494125" cy="494150"/>
            </a:xfrm>
            <a:custGeom>
              <a:avLst/>
              <a:gdLst/>
              <a:ahLst/>
              <a:cxnLst/>
              <a:rect l="l" t="t" r="r" b="b"/>
              <a:pathLst>
                <a:path w="19765" h="19766" fill="none" extrusionOk="0">
                  <a:moveTo>
                    <a:pt x="1" y="12943"/>
                  </a:moveTo>
                  <a:lnTo>
                    <a:pt x="6823" y="1"/>
                  </a:lnTo>
                  <a:lnTo>
                    <a:pt x="19765" y="6823"/>
                  </a:lnTo>
                  <a:lnTo>
                    <a:pt x="12955" y="1976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8"/>
            <p:cNvSpPr/>
            <p:nvPr/>
          </p:nvSpPr>
          <p:spPr>
            <a:xfrm>
              <a:off x="2263675" y="2416500"/>
              <a:ext cx="587300" cy="587300"/>
            </a:xfrm>
            <a:custGeom>
              <a:avLst/>
              <a:gdLst/>
              <a:ahLst/>
              <a:cxnLst/>
              <a:rect l="l" t="t" r="r" b="b"/>
              <a:pathLst>
                <a:path w="23492" h="23492" fill="none" extrusionOk="0">
                  <a:moveTo>
                    <a:pt x="0" y="15479"/>
                  </a:moveTo>
                  <a:lnTo>
                    <a:pt x="8025" y="0"/>
                  </a:lnTo>
                  <a:lnTo>
                    <a:pt x="23491" y="8025"/>
                  </a:lnTo>
                  <a:lnTo>
                    <a:pt x="15478" y="23491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" name="Google Shape;1457;p28"/>
          <p:cNvGrpSpPr/>
          <p:nvPr/>
        </p:nvGrpSpPr>
        <p:grpSpPr>
          <a:xfrm>
            <a:off x="-12" y="4172988"/>
            <a:ext cx="970500" cy="970500"/>
            <a:chOff x="815488" y="259875"/>
            <a:chExt cx="970500" cy="970500"/>
          </a:xfrm>
        </p:grpSpPr>
        <p:sp>
          <p:nvSpPr>
            <p:cNvPr id="1458" name="Google Shape;1458;p28"/>
            <p:cNvSpPr/>
            <p:nvPr/>
          </p:nvSpPr>
          <p:spPr>
            <a:xfrm>
              <a:off x="815488" y="259875"/>
              <a:ext cx="970500" cy="97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ncode Sans"/>
                <a:ea typeface="Encode Sans"/>
                <a:cs typeface="Encode Sans"/>
                <a:sym typeface="Encode Sans"/>
              </a:endParaRPr>
            </a:p>
          </p:txBody>
        </p:sp>
        <p:grpSp>
          <p:nvGrpSpPr>
            <p:cNvPr id="1459" name="Google Shape;1459;p28"/>
            <p:cNvGrpSpPr/>
            <p:nvPr/>
          </p:nvGrpSpPr>
          <p:grpSpPr>
            <a:xfrm>
              <a:off x="865838" y="310213"/>
              <a:ext cx="869775" cy="869775"/>
              <a:chOff x="650075" y="1233325"/>
              <a:chExt cx="869775" cy="869775"/>
            </a:xfrm>
          </p:grpSpPr>
          <p:sp>
            <p:nvSpPr>
              <p:cNvPr id="1460" name="Google Shape;1460;p28"/>
              <p:cNvSpPr/>
              <p:nvPr/>
            </p:nvSpPr>
            <p:spPr>
              <a:xfrm>
                <a:off x="1084950" y="1233325"/>
                <a:ext cx="25" cy="869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4791" fill="none" extrusionOk="0">
                    <a:moveTo>
                      <a:pt x="0" y="0"/>
                    </a:moveTo>
                    <a:lnTo>
                      <a:pt x="0" y="3479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8"/>
              <p:cNvSpPr/>
              <p:nvPr/>
            </p:nvSpPr>
            <p:spPr>
              <a:xfrm>
                <a:off x="650075" y="1668200"/>
                <a:ext cx="869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4791" h="1" fill="none" extrusionOk="0">
                    <a:moveTo>
                      <a:pt x="34790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8"/>
              <p:cNvSpPr/>
              <p:nvPr/>
            </p:nvSpPr>
            <p:spPr>
              <a:xfrm>
                <a:off x="777175" y="1360425"/>
                <a:ext cx="615575" cy="615575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24623" fill="none" extrusionOk="0">
                    <a:moveTo>
                      <a:pt x="24622" y="0"/>
                    </a:moveTo>
                    <a:lnTo>
                      <a:pt x="0" y="2462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8"/>
              <p:cNvSpPr/>
              <p:nvPr/>
            </p:nvSpPr>
            <p:spPr>
              <a:xfrm>
                <a:off x="777175" y="1360425"/>
                <a:ext cx="615575" cy="615575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24623" fill="none" extrusionOk="0">
                    <a:moveTo>
                      <a:pt x="24622" y="24622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8"/>
              <p:cNvSpPr/>
              <p:nvPr/>
            </p:nvSpPr>
            <p:spPr>
              <a:xfrm>
                <a:off x="915875" y="1267550"/>
                <a:ext cx="338175" cy="8019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32076" fill="none" extrusionOk="0">
                    <a:moveTo>
                      <a:pt x="13526" y="0"/>
                    </a:moveTo>
                    <a:lnTo>
                      <a:pt x="1" y="32076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8"/>
              <p:cNvSpPr/>
              <p:nvPr/>
            </p:nvSpPr>
            <p:spPr>
              <a:xfrm>
                <a:off x="684000" y="1499125"/>
                <a:ext cx="801625" cy="338150"/>
              </a:xfrm>
              <a:custGeom>
                <a:avLst/>
                <a:gdLst/>
                <a:ahLst/>
                <a:cxnLst/>
                <a:rect l="l" t="t" r="r" b="b"/>
                <a:pathLst>
                  <a:path w="32065" h="13526" fill="none" extrusionOk="0">
                    <a:moveTo>
                      <a:pt x="32064" y="13526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8"/>
              <p:cNvSpPr/>
              <p:nvPr/>
            </p:nvSpPr>
            <p:spPr>
              <a:xfrm>
                <a:off x="681925" y="1504175"/>
                <a:ext cx="806075" cy="328050"/>
              </a:xfrm>
              <a:custGeom>
                <a:avLst/>
                <a:gdLst/>
                <a:ahLst/>
                <a:cxnLst/>
                <a:rect l="l" t="t" r="r" b="b"/>
                <a:pathLst>
                  <a:path w="32243" h="13122" fill="none" extrusionOk="0">
                    <a:moveTo>
                      <a:pt x="32242" y="1"/>
                    </a:moveTo>
                    <a:lnTo>
                      <a:pt x="0" y="1312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8"/>
              <p:cNvSpPr/>
              <p:nvPr/>
            </p:nvSpPr>
            <p:spPr>
              <a:xfrm>
                <a:off x="920925" y="1265175"/>
                <a:ext cx="328050" cy="806075"/>
              </a:xfrm>
              <a:custGeom>
                <a:avLst/>
                <a:gdLst/>
                <a:ahLst/>
                <a:cxnLst/>
                <a:rect l="l" t="t" r="r" b="b"/>
                <a:pathLst>
                  <a:path w="13122" h="32243" fill="none" extrusionOk="0">
                    <a:moveTo>
                      <a:pt x="13122" y="32242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8"/>
              <p:cNvSpPr/>
              <p:nvPr/>
            </p:nvSpPr>
            <p:spPr>
              <a:xfrm>
                <a:off x="999825" y="1241350"/>
                <a:ext cx="169975" cy="853700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34148" fill="none" extrusionOk="0">
                    <a:moveTo>
                      <a:pt x="6799" y="1"/>
                    </a:moveTo>
                    <a:lnTo>
                      <a:pt x="0" y="34148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8"/>
              <p:cNvSpPr/>
              <p:nvPr/>
            </p:nvSpPr>
            <p:spPr>
              <a:xfrm>
                <a:off x="658100" y="1583350"/>
                <a:ext cx="853400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34136" h="6800" fill="none" extrusionOk="0">
                    <a:moveTo>
                      <a:pt x="34136" y="6799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8"/>
              <p:cNvSpPr/>
              <p:nvPr/>
            </p:nvSpPr>
            <p:spPr>
              <a:xfrm>
                <a:off x="723000" y="1426800"/>
                <a:ext cx="723625" cy="482825"/>
              </a:xfrm>
              <a:custGeom>
                <a:avLst/>
                <a:gdLst/>
                <a:ahLst/>
                <a:cxnLst/>
                <a:rect l="l" t="t" r="r" b="b"/>
                <a:pathLst>
                  <a:path w="28945" h="19313" fill="none" extrusionOk="0">
                    <a:moveTo>
                      <a:pt x="28944" y="0"/>
                    </a:moveTo>
                    <a:lnTo>
                      <a:pt x="0" y="1931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8"/>
              <p:cNvSpPr/>
              <p:nvPr/>
            </p:nvSpPr>
            <p:spPr>
              <a:xfrm>
                <a:off x="843550" y="1306550"/>
                <a:ext cx="482825" cy="723325"/>
              </a:xfrm>
              <a:custGeom>
                <a:avLst/>
                <a:gdLst/>
                <a:ahLst/>
                <a:cxnLst/>
                <a:rect l="l" t="t" r="r" b="b"/>
                <a:pathLst>
                  <a:path w="19313" h="28933" fill="none" extrusionOk="0">
                    <a:moveTo>
                      <a:pt x="19312" y="28932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8"/>
              <p:cNvSpPr/>
              <p:nvPr/>
            </p:nvSpPr>
            <p:spPr>
              <a:xfrm>
                <a:off x="840875" y="1308025"/>
                <a:ext cx="488175" cy="720350"/>
              </a:xfrm>
              <a:custGeom>
                <a:avLst/>
                <a:gdLst/>
                <a:ahLst/>
                <a:cxnLst/>
                <a:rect l="l" t="t" r="r" b="b"/>
                <a:pathLst>
                  <a:path w="19527" h="28814" fill="none" extrusionOk="0">
                    <a:moveTo>
                      <a:pt x="19526" y="1"/>
                    </a:moveTo>
                    <a:lnTo>
                      <a:pt x="0" y="28814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8"/>
              <p:cNvSpPr/>
              <p:nvPr/>
            </p:nvSpPr>
            <p:spPr>
              <a:xfrm>
                <a:off x="724775" y="1424125"/>
                <a:ext cx="720350" cy="488175"/>
              </a:xfrm>
              <a:custGeom>
                <a:avLst/>
                <a:gdLst/>
                <a:ahLst/>
                <a:cxnLst/>
                <a:rect l="l" t="t" r="r" b="b"/>
                <a:pathLst>
                  <a:path w="28814" h="19527" fill="none" extrusionOk="0">
                    <a:moveTo>
                      <a:pt x="28814" y="19526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8"/>
              <p:cNvSpPr/>
              <p:nvPr/>
            </p:nvSpPr>
            <p:spPr>
              <a:xfrm>
                <a:off x="657800" y="1586050"/>
                <a:ext cx="854300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34172" h="6573" fill="none" extrusionOk="0">
                    <a:moveTo>
                      <a:pt x="34172" y="0"/>
                    </a:moveTo>
                    <a:lnTo>
                      <a:pt x="1" y="657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8"/>
              <p:cNvSpPr/>
              <p:nvPr/>
            </p:nvSpPr>
            <p:spPr>
              <a:xfrm>
                <a:off x="1002800" y="1241050"/>
                <a:ext cx="164325" cy="854300"/>
              </a:xfrm>
              <a:custGeom>
                <a:avLst/>
                <a:gdLst/>
                <a:ahLst/>
                <a:cxnLst/>
                <a:rect l="l" t="t" r="r" b="b"/>
                <a:pathLst>
                  <a:path w="6573" h="34172" fill="none" extrusionOk="0">
                    <a:moveTo>
                      <a:pt x="6572" y="34172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76" name="Google Shape;1476;p28"/>
          <p:cNvSpPr txBox="1">
            <a:spLocks noGrp="1"/>
          </p:cNvSpPr>
          <p:nvPr>
            <p:ph type="title"/>
          </p:nvPr>
        </p:nvSpPr>
        <p:spPr>
          <a:xfrm>
            <a:off x="2347950" y="631577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28"/>
          <p:cNvSpPr txBox="1">
            <a:spLocks noGrp="1"/>
          </p:cNvSpPr>
          <p:nvPr>
            <p:ph type="subTitle" idx="1"/>
          </p:nvPr>
        </p:nvSpPr>
        <p:spPr>
          <a:xfrm>
            <a:off x="2347900" y="17652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8" name="Google Shape;1478;p28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rPr>
              <a:t>CREDITS:</a:t>
            </a:r>
            <a:r>
              <a:rPr lang="en" sz="1200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rPr>
              <a:t> This presentation template was created by </a:t>
            </a:r>
            <a:r>
              <a:rPr lang="en" sz="1200" b="1" u="sng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rPr>
              <a:t>, and includes icons by </a:t>
            </a:r>
            <a:r>
              <a:rPr lang="en" sz="1200" b="1" u="sng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rPr>
              <a:t>, and infographics &amp; images by </a:t>
            </a:r>
            <a:r>
              <a:rPr lang="en" sz="1200" b="1" u="sng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rPr>
              <a:t> </a:t>
            </a:r>
            <a:endParaRPr sz="1200" b="1" u="sng">
              <a:solidFill>
                <a:schemeClr val="accen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29"/>
          <p:cNvGrpSpPr/>
          <p:nvPr/>
        </p:nvGrpSpPr>
        <p:grpSpPr>
          <a:xfrm>
            <a:off x="7220009" y="32185"/>
            <a:ext cx="873677" cy="874169"/>
            <a:chOff x="2710750" y="1357725"/>
            <a:chExt cx="576875" cy="577200"/>
          </a:xfrm>
        </p:grpSpPr>
        <p:sp>
          <p:nvSpPr>
            <p:cNvPr id="1481" name="Google Shape;1481;p29"/>
            <p:cNvSpPr/>
            <p:nvPr/>
          </p:nvSpPr>
          <p:spPr>
            <a:xfrm>
              <a:off x="2998875" y="1357725"/>
              <a:ext cx="150650" cy="206025"/>
            </a:xfrm>
            <a:custGeom>
              <a:avLst/>
              <a:gdLst/>
              <a:ahLst/>
              <a:cxnLst/>
              <a:rect l="l" t="t" r="r" b="b"/>
              <a:pathLst>
                <a:path w="6026" h="8241" fill="none" extrusionOk="0">
                  <a:moveTo>
                    <a:pt x="0" y="1"/>
                  </a:moveTo>
                  <a:lnTo>
                    <a:pt x="6025" y="824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9"/>
            <p:cNvSpPr/>
            <p:nvPr/>
          </p:nvSpPr>
          <p:spPr>
            <a:xfrm>
              <a:off x="3044725" y="1361600"/>
              <a:ext cx="104800" cy="202150"/>
            </a:xfrm>
            <a:custGeom>
              <a:avLst/>
              <a:gdLst/>
              <a:ahLst/>
              <a:cxnLst/>
              <a:rect l="l" t="t" r="r" b="b"/>
              <a:pathLst>
                <a:path w="4192" h="8086" fill="none" extrusionOk="0">
                  <a:moveTo>
                    <a:pt x="0" y="1"/>
                  </a:moveTo>
                  <a:lnTo>
                    <a:pt x="4191" y="808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9"/>
            <p:cNvSpPr/>
            <p:nvPr/>
          </p:nvSpPr>
          <p:spPr>
            <a:xfrm>
              <a:off x="3089650" y="1372325"/>
              <a:ext cx="59875" cy="191425"/>
            </a:xfrm>
            <a:custGeom>
              <a:avLst/>
              <a:gdLst/>
              <a:ahLst/>
              <a:cxnLst/>
              <a:rect l="l" t="t" r="r" b="b"/>
              <a:pathLst>
                <a:path w="2395" h="7657" fill="none" extrusionOk="0">
                  <a:moveTo>
                    <a:pt x="1" y="0"/>
                  </a:moveTo>
                  <a:lnTo>
                    <a:pt x="2394" y="7656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9"/>
            <p:cNvSpPr/>
            <p:nvPr/>
          </p:nvSpPr>
          <p:spPr>
            <a:xfrm>
              <a:off x="3131925" y="1390475"/>
              <a:ext cx="17600" cy="173275"/>
            </a:xfrm>
            <a:custGeom>
              <a:avLst/>
              <a:gdLst/>
              <a:ahLst/>
              <a:cxnLst/>
              <a:rect l="l" t="t" r="r" b="b"/>
              <a:pathLst>
                <a:path w="704" h="6931" fill="none" extrusionOk="0">
                  <a:moveTo>
                    <a:pt x="1" y="1"/>
                  </a:moveTo>
                  <a:lnTo>
                    <a:pt x="703" y="693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9"/>
            <p:cNvSpPr/>
            <p:nvPr/>
          </p:nvSpPr>
          <p:spPr>
            <a:xfrm>
              <a:off x="3149500" y="1414875"/>
              <a:ext cx="21750" cy="148875"/>
            </a:xfrm>
            <a:custGeom>
              <a:avLst/>
              <a:gdLst/>
              <a:ahLst/>
              <a:cxnLst/>
              <a:rect l="l" t="t" r="r" b="b"/>
              <a:pathLst>
                <a:path w="870" h="5955" fill="none" extrusionOk="0">
                  <a:moveTo>
                    <a:pt x="869" y="1"/>
                  </a:moveTo>
                  <a:lnTo>
                    <a:pt x="0" y="595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>
              <a:off x="3149500" y="1445250"/>
              <a:ext cx="56275" cy="118500"/>
            </a:xfrm>
            <a:custGeom>
              <a:avLst/>
              <a:gdLst/>
              <a:ahLst/>
              <a:cxnLst/>
              <a:rect l="l" t="t" r="r" b="b"/>
              <a:pathLst>
                <a:path w="2251" h="4740" fill="none" extrusionOk="0">
                  <a:moveTo>
                    <a:pt x="2250" y="0"/>
                  </a:moveTo>
                  <a:lnTo>
                    <a:pt x="0" y="4739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>
              <a:off x="3149500" y="1480975"/>
              <a:ext cx="85750" cy="82775"/>
            </a:xfrm>
            <a:custGeom>
              <a:avLst/>
              <a:gdLst/>
              <a:ahLst/>
              <a:cxnLst/>
              <a:rect l="l" t="t" r="r" b="b"/>
              <a:pathLst>
                <a:path w="3430" h="3311" fill="none" extrusionOk="0">
                  <a:moveTo>
                    <a:pt x="3429" y="0"/>
                  </a:moveTo>
                  <a:lnTo>
                    <a:pt x="0" y="331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9"/>
            <p:cNvSpPr/>
            <p:nvPr/>
          </p:nvSpPr>
          <p:spPr>
            <a:xfrm>
              <a:off x="3149500" y="1520850"/>
              <a:ext cx="108950" cy="42900"/>
            </a:xfrm>
            <a:custGeom>
              <a:avLst/>
              <a:gdLst/>
              <a:ahLst/>
              <a:cxnLst/>
              <a:rect l="l" t="t" r="r" b="b"/>
              <a:pathLst>
                <a:path w="4358" h="1716" fill="none" extrusionOk="0">
                  <a:moveTo>
                    <a:pt x="4358" y="1"/>
                  </a:moveTo>
                  <a:lnTo>
                    <a:pt x="0" y="171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9"/>
            <p:cNvSpPr/>
            <p:nvPr/>
          </p:nvSpPr>
          <p:spPr>
            <a:xfrm>
              <a:off x="3149500" y="1563725"/>
              <a:ext cx="125925" cy="25"/>
            </a:xfrm>
            <a:custGeom>
              <a:avLst/>
              <a:gdLst/>
              <a:ahLst/>
              <a:cxnLst/>
              <a:rect l="l" t="t" r="r" b="b"/>
              <a:pathLst>
                <a:path w="5037" h="1" fill="none" extrusionOk="0">
                  <a:moveTo>
                    <a:pt x="5036" y="0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3149500" y="1563725"/>
              <a:ext cx="135450" cy="44950"/>
            </a:xfrm>
            <a:custGeom>
              <a:avLst/>
              <a:gdLst/>
              <a:ahLst/>
              <a:cxnLst/>
              <a:rect l="l" t="t" r="r" b="b"/>
              <a:pathLst>
                <a:path w="5418" h="1798" fill="none" extrusionOk="0">
                  <a:moveTo>
                    <a:pt x="5417" y="179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3149500" y="1563725"/>
              <a:ext cx="138125" cy="91100"/>
            </a:xfrm>
            <a:custGeom>
              <a:avLst/>
              <a:gdLst/>
              <a:ahLst/>
              <a:cxnLst/>
              <a:rect l="l" t="t" r="r" b="b"/>
              <a:pathLst>
                <a:path w="5525" h="3644" fill="none" extrusionOk="0">
                  <a:moveTo>
                    <a:pt x="5525" y="3643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3149500" y="1563725"/>
              <a:ext cx="133075" cy="136925"/>
            </a:xfrm>
            <a:custGeom>
              <a:avLst/>
              <a:gdLst/>
              <a:ahLst/>
              <a:cxnLst/>
              <a:rect l="l" t="t" r="r" b="b"/>
              <a:pathLst>
                <a:path w="5323" h="5477" fill="none" extrusionOk="0">
                  <a:moveTo>
                    <a:pt x="5322" y="5477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3149500" y="1563725"/>
              <a:ext cx="120575" cy="181575"/>
            </a:xfrm>
            <a:custGeom>
              <a:avLst/>
              <a:gdLst/>
              <a:ahLst/>
              <a:cxnLst/>
              <a:rect l="l" t="t" r="r" b="b"/>
              <a:pathLst>
                <a:path w="4823" h="7263" fill="none" extrusionOk="0">
                  <a:moveTo>
                    <a:pt x="4822" y="7263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3149500" y="1563725"/>
              <a:ext cx="101525" cy="223550"/>
            </a:xfrm>
            <a:custGeom>
              <a:avLst/>
              <a:gdLst/>
              <a:ahLst/>
              <a:cxnLst/>
              <a:rect l="l" t="t" r="r" b="b"/>
              <a:pathLst>
                <a:path w="4061" h="8942" fill="none" extrusionOk="0">
                  <a:moveTo>
                    <a:pt x="4060" y="8942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3149500" y="1563725"/>
              <a:ext cx="75925" cy="261950"/>
            </a:xfrm>
            <a:custGeom>
              <a:avLst/>
              <a:gdLst/>
              <a:ahLst/>
              <a:cxnLst/>
              <a:rect l="l" t="t" r="r" b="b"/>
              <a:pathLst>
                <a:path w="3037" h="10478" fill="none" extrusionOk="0">
                  <a:moveTo>
                    <a:pt x="3036" y="1047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3149500" y="1563725"/>
              <a:ext cx="44650" cy="295875"/>
            </a:xfrm>
            <a:custGeom>
              <a:avLst/>
              <a:gdLst/>
              <a:ahLst/>
              <a:cxnLst/>
              <a:rect l="l" t="t" r="r" b="b"/>
              <a:pathLst>
                <a:path w="1786" h="11835" fill="none" extrusionOk="0">
                  <a:moveTo>
                    <a:pt x="1786" y="1183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3149500" y="1563725"/>
              <a:ext cx="8350" cy="323875"/>
            </a:xfrm>
            <a:custGeom>
              <a:avLst/>
              <a:gdLst/>
              <a:ahLst/>
              <a:cxnLst/>
              <a:rect l="l" t="t" r="r" b="b"/>
              <a:pathLst>
                <a:path w="334" h="12955" fill="none" extrusionOk="0">
                  <a:moveTo>
                    <a:pt x="333" y="12954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3117050" y="1563725"/>
              <a:ext cx="32475" cy="346200"/>
            </a:xfrm>
            <a:custGeom>
              <a:avLst/>
              <a:gdLst/>
              <a:ahLst/>
              <a:cxnLst/>
              <a:rect l="l" t="t" r="r" b="b"/>
              <a:pathLst>
                <a:path w="1299" h="13848" fill="none" extrusionOk="0">
                  <a:moveTo>
                    <a:pt x="0" y="13847"/>
                  </a:moveTo>
                  <a:lnTo>
                    <a:pt x="1298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3074175" y="1563725"/>
              <a:ext cx="75350" cy="361975"/>
            </a:xfrm>
            <a:custGeom>
              <a:avLst/>
              <a:gdLst/>
              <a:ahLst/>
              <a:cxnLst/>
              <a:rect l="l" t="t" r="r" b="b"/>
              <a:pathLst>
                <a:path w="3014" h="14479" fill="none" extrusionOk="0">
                  <a:moveTo>
                    <a:pt x="1" y="14478"/>
                  </a:moveTo>
                  <a:lnTo>
                    <a:pt x="3013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3028650" y="1563725"/>
              <a:ext cx="120875" cy="370300"/>
            </a:xfrm>
            <a:custGeom>
              <a:avLst/>
              <a:gdLst/>
              <a:ahLst/>
              <a:cxnLst/>
              <a:rect l="l" t="t" r="r" b="b"/>
              <a:pathLst>
                <a:path w="4835" h="14812" fill="none" extrusionOk="0">
                  <a:moveTo>
                    <a:pt x="0" y="14811"/>
                  </a:moveTo>
                  <a:lnTo>
                    <a:pt x="4834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2982500" y="1563725"/>
              <a:ext cx="167025" cy="371200"/>
            </a:xfrm>
            <a:custGeom>
              <a:avLst/>
              <a:gdLst/>
              <a:ahLst/>
              <a:cxnLst/>
              <a:rect l="l" t="t" r="r" b="b"/>
              <a:pathLst>
                <a:path w="6681" h="14848" fill="none" extrusionOk="0">
                  <a:moveTo>
                    <a:pt x="1" y="14847"/>
                  </a:moveTo>
                  <a:lnTo>
                    <a:pt x="668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2936675" y="1563725"/>
              <a:ext cx="212850" cy="364950"/>
            </a:xfrm>
            <a:custGeom>
              <a:avLst/>
              <a:gdLst/>
              <a:ahLst/>
              <a:cxnLst/>
              <a:rect l="l" t="t" r="r" b="b"/>
              <a:pathLst>
                <a:path w="8514" h="14598" fill="none" extrusionOk="0">
                  <a:moveTo>
                    <a:pt x="0" y="14597"/>
                  </a:moveTo>
                  <a:lnTo>
                    <a:pt x="8513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2892600" y="1563725"/>
              <a:ext cx="256925" cy="351550"/>
            </a:xfrm>
            <a:custGeom>
              <a:avLst/>
              <a:gdLst/>
              <a:ahLst/>
              <a:cxnLst/>
              <a:rect l="l" t="t" r="r" b="b"/>
              <a:pathLst>
                <a:path w="10277" h="14062" fill="none" extrusionOk="0">
                  <a:moveTo>
                    <a:pt x="1" y="14061"/>
                  </a:moveTo>
                  <a:lnTo>
                    <a:pt x="10276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2851225" y="1563725"/>
              <a:ext cx="298300" cy="331000"/>
            </a:xfrm>
            <a:custGeom>
              <a:avLst/>
              <a:gdLst/>
              <a:ahLst/>
              <a:cxnLst/>
              <a:rect l="l" t="t" r="r" b="b"/>
              <a:pathLst>
                <a:path w="11932" h="13240" fill="none" extrusionOk="0">
                  <a:moveTo>
                    <a:pt x="1" y="13240"/>
                  </a:moveTo>
                  <a:lnTo>
                    <a:pt x="1193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2813725" y="1563725"/>
              <a:ext cx="335800" cy="304825"/>
            </a:xfrm>
            <a:custGeom>
              <a:avLst/>
              <a:gdLst/>
              <a:ahLst/>
              <a:cxnLst/>
              <a:rect l="l" t="t" r="r" b="b"/>
              <a:pathLst>
                <a:path w="13432" h="12193" fill="none" extrusionOk="0">
                  <a:moveTo>
                    <a:pt x="1" y="12192"/>
                  </a:moveTo>
                  <a:lnTo>
                    <a:pt x="13431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2780400" y="1563725"/>
              <a:ext cx="369125" cy="272375"/>
            </a:xfrm>
            <a:custGeom>
              <a:avLst/>
              <a:gdLst/>
              <a:ahLst/>
              <a:cxnLst/>
              <a:rect l="l" t="t" r="r" b="b"/>
              <a:pathLst>
                <a:path w="14765" h="10895" fill="none" extrusionOk="0">
                  <a:moveTo>
                    <a:pt x="0" y="10894"/>
                  </a:moveTo>
                  <a:lnTo>
                    <a:pt x="14764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2753300" y="1563725"/>
              <a:ext cx="396225" cy="235175"/>
            </a:xfrm>
            <a:custGeom>
              <a:avLst/>
              <a:gdLst/>
              <a:ahLst/>
              <a:cxnLst/>
              <a:rect l="l" t="t" r="r" b="b"/>
              <a:pathLst>
                <a:path w="15849" h="9407" fill="none" extrusionOk="0">
                  <a:moveTo>
                    <a:pt x="1" y="9406"/>
                  </a:moveTo>
                  <a:lnTo>
                    <a:pt x="15848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2732175" y="1563725"/>
              <a:ext cx="417350" cy="194075"/>
            </a:xfrm>
            <a:custGeom>
              <a:avLst/>
              <a:gdLst/>
              <a:ahLst/>
              <a:cxnLst/>
              <a:rect l="l" t="t" r="r" b="b"/>
              <a:pathLst>
                <a:path w="16694" h="7763" fill="none" extrusionOk="0">
                  <a:moveTo>
                    <a:pt x="0" y="7763"/>
                  </a:moveTo>
                  <a:lnTo>
                    <a:pt x="16693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9"/>
            <p:cNvSpPr/>
            <p:nvPr/>
          </p:nvSpPr>
          <p:spPr>
            <a:xfrm>
              <a:off x="2717875" y="1563725"/>
              <a:ext cx="431650" cy="150325"/>
            </a:xfrm>
            <a:custGeom>
              <a:avLst/>
              <a:gdLst/>
              <a:ahLst/>
              <a:cxnLst/>
              <a:rect l="l" t="t" r="r" b="b"/>
              <a:pathLst>
                <a:path w="17266" h="6013" fill="none" extrusionOk="0">
                  <a:moveTo>
                    <a:pt x="1" y="6013"/>
                  </a:moveTo>
                  <a:lnTo>
                    <a:pt x="17265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9"/>
            <p:cNvSpPr/>
            <p:nvPr/>
          </p:nvSpPr>
          <p:spPr>
            <a:xfrm>
              <a:off x="2710750" y="1563725"/>
              <a:ext cx="438775" cy="104500"/>
            </a:xfrm>
            <a:custGeom>
              <a:avLst/>
              <a:gdLst/>
              <a:ahLst/>
              <a:cxnLst/>
              <a:rect l="l" t="t" r="r" b="b"/>
              <a:pathLst>
                <a:path w="17551" h="4180" fill="none" extrusionOk="0">
                  <a:moveTo>
                    <a:pt x="0" y="4179"/>
                  </a:moveTo>
                  <a:lnTo>
                    <a:pt x="1755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9"/>
            <p:cNvSpPr/>
            <p:nvPr/>
          </p:nvSpPr>
          <p:spPr>
            <a:xfrm>
              <a:off x="2710750" y="1563725"/>
              <a:ext cx="438775" cy="58350"/>
            </a:xfrm>
            <a:custGeom>
              <a:avLst/>
              <a:gdLst/>
              <a:ahLst/>
              <a:cxnLst/>
              <a:rect l="l" t="t" r="r" b="b"/>
              <a:pathLst>
                <a:path w="17551" h="2334" fill="none" extrusionOk="0">
                  <a:moveTo>
                    <a:pt x="0" y="2334"/>
                  </a:moveTo>
                  <a:lnTo>
                    <a:pt x="17550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9"/>
            <p:cNvSpPr/>
            <p:nvPr/>
          </p:nvSpPr>
          <p:spPr>
            <a:xfrm>
              <a:off x="2718775" y="1563725"/>
              <a:ext cx="430750" cy="12825"/>
            </a:xfrm>
            <a:custGeom>
              <a:avLst/>
              <a:gdLst/>
              <a:ahLst/>
              <a:cxnLst/>
              <a:rect l="l" t="t" r="r" b="b"/>
              <a:pathLst>
                <a:path w="17230" h="513" fill="none" extrusionOk="0">
                  <a:moveTo>
                    <a:pt x="1" y="512"/>
                  </a:moveTo>
                  <a:lnTo>
                    <a:pt x="17229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9"/>
            <p:cNvSpPr/>
            <p:nvPr/>
          </p:nvSpPr>
          <p:spPr>
            <a:xfrm>
              <a:off x="2733075" y="1532750"/>
              <a:ext cx="416450" cy="31000"/>
            </a:xfrm>
            <a:custGeom>
              <a:avLst/>
              <a:gdLst/>
              <a:ahLst/>
              <a:cxnLst/>
              <a:rect l="l" t="t" r="r" b="b"/>
              <a:pathLst>
                <a:path w="16658" h="1240" fill="none" extrusionOk="0">
                  <a:moveTo>
                    <a:pt x="0" y="1"/>
                  </a:moveTo>
                  <a:lnTo>
                    <a:pt x="16657" y="1239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9"/>
            <p:cNvSpPr/>
            <p:nvPr/>
          </p:nvSpPr>
          <p:spPr>
            <a:xfrm>
              <a:off x="2754800" y="1492275"/>
              <a:ext cx="394725" cy="71475"/>
            </a:xfrm>
            <a:custGeom>
              <a:avLst/>
              <a:gdLst/>
              <a:ahLst/>
              <a:cxnLst/>
              <a:rect l="l" t="t" r="r" b="b"/>
              <a:pathLst>
                <a:path w="15789" h="2859" fill="none" extrusionOk="0">
                  <a:moveTo>
                    <a:pt x="0" y="1"/>
                  </a:moveTo>
                  <a:lnTo>
                    <a:pt x="15788" y="285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9"/>
            <p:cNvSpPr/>
            <p:nvPr/>
          </p:nvSpPr>
          <p:spPr>
            <a:xfrm>
              <a:off x="2782175" y="1455375"/>
              <a:ext cx="367350" cy="108375"/>
            </a:xfrm>
            <a:custGeom>
              <a:avLst/>
              <a:gdLst/>
              <a:ahLst/>
              <a:cxnLst/>
              <a:rect l="l" t="t" r="r" b="b"/>
              <a:pathLst>
                <a:path w="14694" h="4335" fill="none" extrusionOk="0">
                  <a:moveTo>
                    <a:pt x="1" y="0"/>
                  </a:moveTo>
                  <a:lnTo>
                    <a:pt x="14693" y="4334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9"/>
            <p:cNvSpPr/>
            <p:nvPr/>
          </p:nvSpPr>
          <p:spPr>
            <a:xfrm>
              <a:off x="2815825" y="1423525"/>
              <a:ext cx="333700" cy="140225"/>
            </a:xfrm>
            <a:custGeom>
              <a:avLst/>
              <a:gdLst/>
              <a:ahLst/>
              <a:cxnLst/>
              <a:rect l="l" t="t" r="r" b="b"/>
              <a:pathLst>
                <a:path w="13348" h="5609" fill="none" extrusionOk="0">
                  <a:moveTo>
                    <a:pt x="0" y="0"/>
                  </a:moveTo>
                  <a:lnTo>
                    <a:pt x="13347" y="560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9"/>
            <p:cNvSpPr/>
            <p:nvPr/>
          </p:nvSpPr>
          <p:spPr>
            <a:xfrm>
              <a:off x="2853925" y="1397025"/>
              <a:ext cx="295600" cy="166725"/>
            </a:xfrm>
            <a:custGeom>
              <a:avLst/>
              <a:gdLst/>
              <a:ahLst/>
              <a:cxnLst/>
              <a:rect l="l" t="t" r="r" b="b"/>
              <a:pathLst>
                <a:path w="11824" h="6669" fill="none" extrusionOk="0">
                  <a:moveTo>
                    <a:pt x="0" y="1"/>
                  </a:moveTo>
                  <a:lnTo>
                    <a:pt x="11823" y="666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9"/>
            <p:cNvSpPr/>
            <p:nvPr/>
          </p:nvSpPr>
          <p:spPr>
            <a:xfrm>
              <a:off x="2895600" y="1376775"/>
              <a:ext cx="253925" cy="186975"/>
            </a:xfrm>
            <a:custGeom>
              <a:avLst/>
              <a:gdLst/>
              <a:ahLst/>
              <a:cxnLst/>
              <a:rect l="l" t="t" r="r" b="b"/>
              <a:pathLst>
                <a:path w="10157" h="7479" fill="none" extrusionOk="0">
                  <a:moveTo>
                    <a:pt x="0" y="1"/>
                  </a:moveTo>
                  <a:lnTo>
                    <a:pt x="10156" y="747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9"/>
            <p:cNvSpPr/>
            <p:nvPr/>
          </p:nvSpPr>
          <p:spPr>
            <a:xfrm>
              <a:off x="2939350" y="1364000"/>
              <a:ext cx="210175" cy="199750"/>
            </a:xfrm>
            <a:custGeom>
              <a:avLst/>
              <a:gdLst/>
              <a:ahLst/>
              <a:cxnLst/>
              <a:rect l="l" t="t" r="r" b="b"/>
              <a:pathLst>
                <a:path w="8407" h="7990" fill="none" extrusionOk="0">
                  <a:moveTo>
                    <a:pt x="0" y="0"/>
                  </a:moveTo>
                  <a:lnTo>
                    <a:pt x="8406" y="7989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" name="Google Shape;1520;p29"/>
          <p:cNvGrpSpPr/>
          <p:nvPr/>
        </p:nvGrpSpPr>
        <p:grpSpPr>
          <a:xfrm>
            <a:off x="8173643" y="3160619"/>
            <a:ext cx="970403" cy="1037747"/>
            <a:chOff x="8270325" y="3263863"/>
            <a:chExt cx="873686" cy="934318"/>
          </a:xfrm>
        </p:grpSpPr>
        <p:sp>
          <p:nvSpPr>
            <p:cNvPr id="1521" name="Google Shape;1521;p29"/>
            <p:cNvSpPr/>
            <p:nvPr/>
          </p:nvSpPr>
          <p:spPr>
            <a:xfrm>
              <a:off x="8270325" y="3263863"/>
              <a:ext cx="873686" cy="934318"/>
            </a:xfrm>
            <a:custGeom>
              <a:avLst/>
              <a:gdLst/>
              <a:ahLst/>
              <a:cxnLst/>
              <a:rect l="l" t="t" r="r" b="b"/>
              <a:pathLst>
                <a:path w="29338" h="31374" extrusionOk="0">
                  <a:moveTo>
                    <a:pt x="1" y="0"/>
                  </a:moveTo>
                  <a:lnTo>
                    <a:pt x="1" y="31373"/>
                  </a:lnTo>
                  <a:lnTo>
                    <a:pt x="29338" y="31373"/>
                  </a:lnTo>
                  <a:lnTo>
                    <a:pt x="293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2" name="Google Shape;1522;p29"/>
            <p:cNvGrpSpPr/>
            <p:nvPr/>
          </p:nvGrpSpPr>
          <p:grpSpPr>
            <a:xfrm>
              <a:off x="8376515" y="3408238"/>
              <a:ext cx="667340" cy="667668"/>
              <a:chOff x="3662350" y="1388700"/>
              <a:chExt cx="560225" cy="560500"/>
            </a:xfrm>
          </p:grpSpPr>
          <p:sp>
            <p:nvSpPr>
              <p:cNvPr id="1523" name="Google Shape;1523;p29"/>
              <p:cNvSpPr/>
              <p:nvPr/>
            </p:nvSpPr>
            <p:spPr>
              <a:xfrm>
                <a:off x="3930250" y="138870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62"/>
                      <a:pt x="226" y="988"/>
                      <a:pt x="488" y="988"/>
                    </a:cubicBezTo>
                    <a:cubicBezTo>
                      <a:pt x="762" y="988"/>
                      <a:pt x="976" y="762"/>
                      <a:pt x="976" y="500"/>
                    </a:cubicBezTo>
                    <a:cubicBezTo>
                      <a:pt x="976" y="226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29"/>
              <p:cNvSpPr/>
              <p:nvPr/>
            </p:nvSpPr>
            <p:spPr>
              <a:xfrm>
                <a:off x="3930250" y="1455675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62"/>
                      <a:pt x="226" y="988"/>
                      <a:pt x="488" y="988"/>
                    </a:cubicBezTo>
                    <a:cubicBezTo>
                      <a:pt x="762" y="988"/>
                      <a:pt x="976" y="762"/>
                      <a:pt x="976" y="500"/>
                    </a:cubicBezTo>
                    <a:cubicBezTo>
                      <a:pt x="976" y="226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29"/>
              <p:cNvSpPr/>
              <p:nvPr/>
            </p:nvSpPr>
            <p:spPr>
              <a:xfrm>
                <a:off x="3930250" y="152265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62"/>
                      <a:pt x="226" y="988"/>
                      <a:pt x="488" y="988"/>
                    </a:cubicBezTo>
                    <a:cubicBezTo>
                      <a:pt x="762" y="988"/>
                      <a:pt x="976" y="762"/>
                      <a:pt x="976" y="500"/>
                    </a:cubicBezTo>
                    <a:cubicBezTo>
                      <a:pt x="976" y="226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29"/>
              <p:cNvSpPr/>
              <p:nvPr/>
            </p:nvSpPr>
            <p:spPr>
              <a:xfrm>
                <a:off x="3930250" y="1589600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5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29"/>
              <p:cNvSpPr/>
              <p:nvPr/>
            </p:nvSpPr>
            <p:spPr>
              <a:xfrm>
                <a:off x="393025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5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9"/>
              <p:cNvSpPr/>
              <p:nvPr/>
            </p:nvSpPr>
            <p:spPr>
              <a:xfrm>
                <a:off x="3930250" y="172355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5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3930250" y="1790525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4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9"/>
              <p:cNvSpPr/>
              <p:nvPr/>
            </p:nvSpPr>
            <p:spPr>
              <a:xfrm>
                <a:off x="3930250" y="185750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4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9"/>
              <p:cNvSpPr/>
              <p:nvPr/>
            </p:nvSpPr>
            <p:spPr>
              <a:xfrm>
                <a:off x="3930250" y="1924475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7"/>
                      <a:pt x="0" y="501"/>
                    </a:cubicBezTo>
                    <a:cubicBezTo>
                      <a:pt x="0" y="762"/>
                      <a:pt x="226" y="989"/>
                      <a:pt x="488" y="989"/>
                    </a:cubicBezTo>
                    <a:cubicBezTo>
                      <a:pt x="762" y="989"/>
                      <a:pt x="976" y="762"/>
                      <a:pt x="976" y="501"/>
                    </a:cubicBezTo>
                    <a:cubicBezTo>
                      <a:pt x="976" y="227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>
                <a:off x="4198125" y="1656575"/>
                <a:ext cx="2445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>
                <a:off x="4131150" y="1656575"/>
                <a:ext cx="2445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>
                <a:off x="4064175" y="1656575"/>
                <a:ext cx="2445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>
                <a:off x="3997225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75"/>
                      <a:pt x="976" y="501"/>
                    </a:cubicBezTo>
                    <a:cubicBezTo>
                      <a:pt x="976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>
                <a:off x="393025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75"/>
                      <a:pt x="976" y="501"/>
                    </a:cubicBezTo>
                    <a:cubicBezTo>
                      <a:pt x="976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>
                <a:off x="3863275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7" y="775"/>
                      <a:pt x="977" y="501"/>
                    </a:cubicBezTo>
                    <a:cubicBezTo>
                      <a:pt x="977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29"/>
              <p:cNvSpPr/>
              <p:nvPr/>
            </p:nvSpPr>
            <p:spPr>
              <a:xfrm>
                <a:off x="379630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7" y="1"/>
                      <a:pt x="0" y="227"/>
                      <a:pt x="0" y="501"/>
                    </a:cubicBezTo>
                    <a:cubicBezTo>
                      <a:pt x="0" y="763"/>
                      <a:pt x="227" y="989"/>
                      <a:pt x="488" y="989"/>
                    </a:cubicBezTo>
                    <a:cubicBezTo>
                      <a:pt x="762" y="989"/>
                      <a:pt x="977" y="775"/>
                      <a:pt x="977" y="501"/>
                    </a:cubicBezTo>
                    <a:cubicBezTo>
                      <a:pt x="977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29"/>
              <p:cNvSpPr/>
              <p:nvPr/>
            </p:nvSpPr>
            <p:spPr>
              <a:xfrm>
                <a:off x="3729325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9" y="1"/>
                    </a:moveTo>
                    <a:cubicBezTo>
                      <a:pt x="227" y="1"/>
                      <a:pt x="0" y="227"/>
                      <a:pt x="0" y="501"/>
                    </a:cubicBezTo>
                    <a:cubicBezTo>
                      <a:pt x="0" y="763"/>
                      <a:pt x="227" y="989"/>
                      <a:pt x="489" y="989"/>
                    </a:cubicBezTo>
                    <a:cubicBezTo>
                      <a:pt x="762" y="989"/>
                      <a:pt x="977" y="775"/>
                      <a:pt x="977" y="501"/>
                    </a:cubicBezTo>
                    <a:cubicBezTo>
                      <a:pt x="977" y="227"/>
                      <a:pt x="762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29"/>
              <p:cNvSpPr/>
              <p:nvPr/>
            </p:nvSpPr>
            <p:spPr>
              <a:xfrm>
                <a:off x="366235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63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9"/>
              <p:cNvSpPr/>
              <p:nvPr/>
            </p:nvSpPr>
            <p:spPr>
              <a:xfrm>
                <a:off x="4118050" y="1467350"/>
                <a:ext cx="2712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95" extrusionOk="0">
                    <a:moveTo>
                      <a:pt x="543" y="0"/>
                    </a:moveTo>
                    <a:cubicBezTo>
                      <a:pt x="415" y="0"/>
                      <a:pt x="287" y="51"/>
                      <a:pt x="191" y="152"/>
                    </a:cubicBezTo>
                    <a:cubicBezTo>
                      <a:pt x="1" y="343"/>
                      <a:pt x="1" y="652"/>
                      <a:pt x="191" y="843"/>
                    </a:cubicBezTo>
                    <a:cubicBezTo>
                      <a:pt x="287" y="944"/>
                      <a:pt x="415" y="995"/>
                      <a:pt x="543" y="995"/>
                    </a:cubicBezTo>
                    <a:cubicBezTo>
                      <a:pt x="671" y="995"/>
                      <a:pt x="799" y="944"/>
                      <a:pt x="894" y="843"/>
                    </a:cubicBezTo>
                    <a:cubicBezTo>
                      <a:pt x="1084" y="652"/>
                      <a:pt x="1084" y="343"/>
                      <a:pt x="894" y="152"/>
                    </a:cubicBezTo>
                    <a:cubicBezTo>
                      <a:pt x="799" y="51"/>
                      <a:pt x="671" y="0"/>
                      <a:pt x="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9"/>
              <p:cNvSpPr/>
              <p:nvPr/>
            </p:nvSpPr>
            <p:spPr>
              <a:xfrm>
                <a:off x="4070725" y="1514600"/>
                <a:ext cx="2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89" extrusionOk="0">
                    <a:moveTo>
                      <a:pt x="547" y="1"/>
                    </a:moveTo>
                    <a:cubicBezTo>
                      <a:pt x="421" y="1"/>
                      <a:pt x="293" y="48"/>
                      <a:pt x="191" y="143"/>
                    </a:cubicBezTo>
                    <a:cubicBezTo>
                      <a:pt x="1" y="346"/>
                      <a:pt x="1" y="655"/>
                      <a:pt x="191" y="846"/>
                    </a:cubicBezTo>
                    <a:cubicBezTo>
                      <a:pt x="293" y="941"/>
                      <a:pt x="421" y="989"/>
                      <a:pt x="547" y="989"/>
                    </a:cubicBezTo>
                    <a:cubicBezTo>
                      <a:pt x="674" y="989"/>
                      <a:pt x="799" y="941"/>
                      <a:pt x="894" y="846"/>
                    </a:cubicBezTo>
                    <a:cubicBezTo>
                      <a:pt x="1096" y="655"/>
                      <a:pt x="1096" y="346"/>
                      <a:pt x="894" y="143"/>
                    </a:cubicBezTo>
                    <a:cubicBezTo>
                      <a:pt x="799" y="48"/>
                      <a:pt x="674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9"/>
              <p:cNvSpPr/>
              <p:nvPr/>
            </p:nvSpPr>
            <p:spPr>
              <a:xfrm>
                <a:off x="4023700" y="1561925"/>
                <a:ext cx="271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9" extrusionOk="0">
                    <a:moveTo>
                      <a:pt x="538" y="1"/>
                    </a:moveTo>
                    <a:cubicBezTo>
                      <a:pt x="411" y="1"/>
                      <a:pt x="286" y="48"/>
                      <a:pt x="191" y="144"/>
                    </a:cubicBezTo>
                    <a:cubicBezTo>
                      <a:pt x="1" y="334"/>
                      <a:pt x="1" y="656"/>
                      <a:pt x="191" y="846"/>
                    </a:cubicBezTo>
                    <a:cubicBezTo>
                      <a:pt x="286" y="941"/>
                      <a:pt x="411" y="989"/>
                      <a:pt x="538" y="989"/>
                    </a:cubicBezTo>
                    <a:cubicBezTo>
                      <a:pt x="664" y="989"/>
                      <a:pt x="792" y="941"/>
                      <a:pt x="894" y="846"/>
                    </a:cubicBezTo>
                    <a:cubicBezTo>
                      <a:pt x="1084" y="656"/>
                      <a:pt x="1084" y="334"/>
                      <a:pt x="894" y="144"/>
                    </a:cubicBezTo>
                    <a:cubicBezTo>
                      <a:pt x="792" y="48"/>
                      <a:pt x="664" y="1"/>
                      <a:pt x="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9"/>
              <p:cNvSpPr/>
              <p:nvPr/>
            </p:nvSpPr>
            <p:spPr>
              <a:xfrm>
                <a:off x="3976375" y="1609250"/>
                <a:ext cx="26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989" extrusionOk="0">
                    <a:moveTo>
                      <a:pt x="542" y="1"/>
                    </a:moveTo>
                    <a:cubicBezTo>
                      <a:pt x="414" y="1"/>
                      <a:pt x="286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86" y="941"/>
                      <a:pt x="414" y="989"/>
                      <a:pt x="542" y="989"/>
                    </a:cubicBezTo>
                    <a:cubicBezTo>
                      <a:pt x="670" y="989"/>
                      <a:pt x="798" y="941"/>
                      <a:pt x="894" y="846"/>
                    </a:cubicBezTo>
                    <a:cubicBezTo>
                      <a:pt x="1072" y="667"/>
                      <a:pt x="1072" y="346"/>
                      <a:pt x="894" y="144"/>
                    </a:cubicBezTo>
                    <a:cubicBezTo>
                      <a:pt x="798" y="48"/>
                      <a:pt x="670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9"/>
              <p:cNvSpPr/>
              <p:nvPr/>
            </p:nvSpPr>
            <p:spPr>
              <a:xfrm>
                <a:off x="3928750" y="1656875"/>
                <a:ext cx="271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9" extrusionOk="0">
                    <a:moveTo>
                      <a:pt x="538" y="1"/>
                    </a:moveTo>
                    <a:cubicBezTo>
                      <a:pt x="411" y="1"/>
                      <a:pt x="286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86" y="941"/>
                      <a:pt x="414" y="989"/>
                      <a:pt x="542" y="989"/>
                    </a:cubicBezTo>
                    <a:cubicBezTo>
                      <a:pt x="670" y="989"/>
                      <a:pt x="798" y="941"/>
                      <a:pt x="894" y="846"/>
                    </a:cubicBezTo>
                    <a:cubicBezTo>
                      <a:pt x="1084" y="644"/>
                      <a:pt x="1084" y="334"/>
                      <a:pt x="894" y="144"/>
                    </a:cubicBezTo>
                    <a:cubicBezTo>
                      <a:pt x="792" y="48"/>
                      <a:pt x="664" y="1"/>
                      <a:pt x="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9"/>
              <p:cNvSpPr/>
              <p:nvPr/>
            </p:nvSpPr>
            <p:spPr>
              <a:xfrm>
                <a:off x="3881425" y="1703975"/>
                <a:ext cx="2710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96" extrusionOk="0">
                    <a:moveTo>
                      <a:pt x="547" y="1"/>
                    </a:moveTo>
                    <a:cubicBezTo>
                      <a:pt x="420" y="1"/>
                      <a:pt x="292" y="52"/>
                      <a:pt x="191" y="153"/>
                    </a:cubicBezTo>
                    <a:cubicBezTo>
                      <a:pt x="1" y="343"/>
                      <a:pt x="1" y="653"/>
                      <a:pt x="191" y="843"/>
                    </a:cubicBezTo>
                    <a:cubicBezTo>
                      <a:pt x="292" y="944"/>
                      <a:pt x="420" y="995"/>
                      <a:pt x="547" y="995"/>
                    </a:cubicBezTo>
                    <a:cubicBezTo>
                      <a:pt x="673" y="995"/>
                      <a:pt x="798" y="944"/>
                      <a:pt x="893" y="843"/>
                    </a:cubicBezTo>
                    <a:cubicBezTo>
                      <a:pt x="1084" y="653"/>
                      <a:pt x="1084" y="343"/>
                      <a:pt x="893" y="153"/>
                    </a:cubicBezTo>
                    <a:cubicBezTo>
                      <a:pt x="798" y="52"/>
                      <a:pt x="673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9"/>
              <p:cNvSpPr/>
              <p:nvPr/>
            </p:nvSpPr>
            <p:spPr>
              <a:xfrm>
                <a:off x="3834100" y="1751250"/>
                <a:ext cx="274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89" extrusionOk="0">
                    <a:moveTo>
                      <a:pt x="548" y="0"/>
                    </a:moveTo>
                    <a:cubicBezTo>
                      <a:pt x="423" y="0"/>
                      <a:pt x="298" y="48"/>
                      <a:pt x="203" y="143"/>
                    </a:cubicBezTo>
                    <a:cubicBezTo>
                      <a:pt x="0" y="345"/>
                      <a:pt x="0" y="655"/>
                      <a:pt x="203" y="845"/>
                    </a:cubicBezTo>
                    <a:cubicBezTo>
                      <a:pt x="298" y="941"/>
                      <a:pt x="423" y="988"/>
                      <a:pt x="548" y="988"/>
                    </a:cubicBezTo>
                    <a:cubicBezTo>
                      <a:pt x="673" y="988"/>
                      <a:pt x="798" y="941"/>
                      <a:pt x="893" y="845"/>
                    </a:cubicBezTo>
                    <a:cubicBezTo>
                      <a:pt x="1096" y="655"/>
                      <a:pt x="1096" y="357"/>
                      <a:pt x="893" y="143"/>
                    </a:cubicBezTo>
                    <a:cubicBezTo>
                      <a:pt x="798" y="48"/>
                      <a:pt x="673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9"/>
              <p:cNvSpPr/>
              <p:nvPr/>
            </p:nvSpPr>
            <p:spPr>
              <a:xfrm>
                <a:off x="3787075" y="1798875"/>
                <a:ext cx="268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989" extrusionOk="0">
                    <a:moveTo>
                      <a:pt x="537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0" y="345"/>
                      <a:pt x="0" y="655"/>
                      <a:pt x="191" y="845"/>
                    </a:cubicBezTo>
                    <a:cubicBezTo>
                      <a:pt x="286" y="941"/>
                      <a:pt x="411" y="988"/>
                      <a:pt x="537" y="988"/>
                    </a:cubicBezTo>
                    <a:cubicBezTo>
                      <a:pt x="664" y="988"/>
                      <a:pt x="792" y="941"/>
                      <a:pt x="893" y="845"/>
                    </a:cubicBezTo>
                    <a:cubicBezTo>
                      <a:pt x="1072" y="655"/>
                      <a:pt x="1072" y="345"/>
                      <a:pt x="893" y="143"/>
                    </a:cubicBezTo>
                    <a:cubicBezTo>
                      <a:pt x="792" y="48"/>
                      <a:pt x="664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29"/>
              <p:cNvSpPr/>
              <p:nvPr/>
            </p:nvSpPr>
            <p:spPr>
              <a:xfrm>
                <a:off x="3739450" y="1846200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37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0" y="333"/>
                      <a:pt x="0" y="655"/>
                      <a:pt x="191" y="845"/>
                    </a:cubicBezTo>
                    <a:cubicBezTo>
                      <a:pt x="286" y="941"/>
                      <a:pt x="411" y="988"/>
                      <a:pt x="537" y="988"/>
                    </a:cubicBezTo>
                    <a:cubicBezTo>
                      <a:pt x="664" y="988"/>
                      <a:pt x="792" y="941"/>
                      <a:pt x="893" y="845"/>
                    </a:cubicBezTo>
                    <a:cubicBezTo>
                      <a:pt x="1084" y="655"/>
                      <a:pt x="1084" y="333"/>
                      <a:pt x="893" y="143"/>
                    </a:cubicBezTo>
                    <a:cubicBezTo>
                      <a:pt x="792" y="48"/>
                      <a:pt x="664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29"/>
              <p:cNvSpPr/>
              <p:nvPr/>
            </p:nvSpPr>
            <p:spPr>
              <a:xfrm>
                <a:off x="4118350" y="1846200"/>
                <a:ext cx="2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89" extrusionOk="0">
                    <a:moveTo>
                      <a:pt x="549" y="0"/>
                    </a:moveTo>
                    <a:cubicBezTo>
                      <a:pt x="424" y="0"/>
                      <a:pt x="299" y="48"/>
                      <a:pt x="203" y="143"/>
                    </a:cubicBezTo>
                    <a:cubicBezTo>
                      <a:pt x="1" y="333"/>
                      <a:pt x="1" y="655"/>
                      <a:pt x="203" y="845"/>
                    </a:cubicBezTo>
                    <a:cubicBezTo>
                      <a:pt x="299" y="941"/>
                      <a:pt x="424" y="988"/>
                      <a:pt x="549" y="988"/>
                    </a:cubicBezTo>
                    <a:cubicBezTo>
                      <a:pt x="674" y="988"/>
                      <a:pt x="799" y="941"/>
                      <a:pt x="894" y="845"/>
                    </a:cubicBezTo>
                    <a:cubicBezTo>
                      <a:pt x="1096" y="655"/>
                      <a:pt x="1096" y="333"/>
                      <a:pt x="894" y="143"/>
                    </a:cubicBezTo>
                    <a:cubicBezTo>
                      <a:pt x="799" y="48"/>
                      <a:pt x="674" y="0"/>
                      <a:pt x="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29"/>
              <p:cNvSpPr/>
              <p:nvPr/>
            </p:nvSpPr>
            <p:spPr>
              <a:xfrm>
                <a:off x="4071325" y="1798875"/>
                <a:ext cx="27125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0" extrusionOk="0">
                    <a:moveTo>
                      <a:pt x="538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1" y="345"/>
                      <a:pt x="1" y="655"/>
                      <a:pt x="191" y="845"/>
                    </a:cubicBezTo>
                    <a:cubicBezTo>
                      <a:pt x="280" y="935"/>
                      <a:pt x="403" y="979"/>
                      <a:pt x="529" y="979"/>
                    </a:cubicBezTo>
                    <a:cubicBezTo>
                      <a:pt x="656" y="979"/>
                      <a:pt x="787" y="935"/>
                      <a:pt x="894" y="845"/>
                    </a:cubicBezTo>
                    <a:cubicBezTo>
                      <a:pt x="1084" y="655"/>
                      <a:pt x="1084" y="345"/>
                      <a:pt x="894" y="143"/>
                    </a:cubicBezTo>
                    <a:cubicBezTo>
                      <a:pt x="792" y="48"/>
                      <a:pt x="664" y="0"/>
                      <a:pt x="5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9"/>
              <p:cNvSpPr/>
              <p:nvPr/>
            </p:nvSpPr>
            <p:spPr>
              <a:xfrm>
                <a:off x="4023700" y="1751250"/>
                <a:ext cx="271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9" extrusionOk="0">
                    <a:moveTo>
                      <a:pt x="538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1" y="345"/>
                      <a:pt x="1" y="655"/>
                      <a:pt x="191" y="845"/>
                    </a:cubicBezTo>
                    <a:cubicBezTo>
                      <a:pt x="286" y="941"/>
                      <a:pt x="411" y="988"/>
                      <a:pt x="538" y="988"/>
                    </a:cubicBezTo>
                    <a:cubicBezTo>
                      <a:pt x="664" y="988"/>
                      <a:pt x="792" y="941"/>
                      <a:pt x="894" y="845"/>
                    </a:cubicBezTo>
                    <a:cubicBezTo>
                      <a:pt x="1084" y="655"/>
                      <a:pt x="1084" y="345"/>
                      <a:pt x="894" y="143"/>
                    </a:cubicBezTo>
                    <a:cubicBezTo>
                      <a:pt x="792" y="48"/>
                      <a:pt x="664" y="0"/>
                      <a:pt x="5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9"/>
              <p:cNvSpPr/>
              <p:nvPr/>
            </p:nvSpPr>
            <p:spPr>
              <a:xfrm>
                <a:off x="3976375" y="1703975"/>
                <a:ext cx="27125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96" extrusionOk="0">
                    <a:moveTo>
                      <a:pt x="542" y="1"/>
                    </a:moveTo>
                    <a:cubicBezTo>
                      <a:pt x="414" y="1"/>
                      <a:pt x="286" y="52"/>
                      <a:pt x="191" y="153"/>
                    </a:cubicBezTo>
                    <a:cubicBezTo>
                      <a:pt x="1" y="343"/>
                      <a:pt x="1" y="653"/>
                      <a:pt x="191" y="843"/>
                    </a:cubicBezTo>
                    <a:cubicBezTo>
                      <a:pt x="286" y="944"/>
                      <a:pt x="414" y="995"/>
                      <a:pt x="542" y="995"/>
                    </a:cubicBezTo>
                    <a:cubicBezTo>
                      <a:pt x="670" y="995"/>
                      <a:pt x="798" y="944"/>
                      <a:pt x="894" y="843"/>
                    </a:cubicBezTo>
                    <a:cubicBezTo>
                      <a:pt x="1084" y="653"/>
                      <a:pt x="1084" y="343"/>
                      <a:pt x="894" y="153"/>
                    </a:cubicBezTo>
                    <a:cubicBezTo>
                      <a:pt x="798" y="52"/>
                      <a:pt x="670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9"/>
              <p:cNvSpPr/>
              <p:nvPr/>
            </p:nvSpPr>
            <p:spPr>
              <a:xfrm>
                <a:off x="3929050" y="1656875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42" y="1"/>
                    </a:moveTo>
                    <a:cubicBezTo>
                      <a:pt x="414" y="1"/>
                      <a:pt x="286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92" y="941"/>
                      <a:pt x="417" y="989"/>
                      <a:pt x="542" y="989"/>
                    </a:cubicBezTo>
                    <a:cubicBezTo>
                      <a:pt x="667" y="989"/>
                      <a:pt x="792" y="941"/>
                      <a:pt x="893" y="846"/>
                    </a:cubicBezTo>
                    <a:cubicBezTo>
                      <a:pt x="1084" y="644"/>
                      <a:pt x="1084" y="334"/>
                      <a:pt x="893" y="144"/>
                    </a:cubicBezTo>
                    <a:cubicBezTo>
                      <a:pt x="798" y="48"/>
                      <a:pt x="670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9"/>
              <p:cNvSpPr/>
              <p:nvPr/>
            </p:nvSpPr>
            <p:spPr>
              <a:xfrm>
                <a:off x="3881425" y="1609250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47" y="1"/>
                    </a:moveTo>
                    <a:cubicBezTo>
                      <a:pt x="420" y="1"/>
                      <a:pt x="292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92" y="941"/>
                      <a:pt x="420" y="989"/>
                      <a:pt x="547" y="989"/>
                    </a:cubicBezTo>
                    <a:cubicBezTo>
                      <a:pt x="673" y="989"/>
                      <a:pt x="798" y="941"/>
                      <a:pt x="893" y="846"/>
                    </a:cubicBezTo>
                    <a:cubicBezTo>
                      <a:pt x="1084" y="644"/>
                      <a:pt x="1084" y="334"/>
                      <a:pt x="893" y="144"/>
                    </a:cubicBezTo>
                    <a:cubicBezTo>
                      <a:pt x="798" y="48"/>
                      <a:pt x="673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9"/>
              <p:cNvSpPr/>
              <p:nvPr/>
            </p:nvSpPr>
            <p:spPr>
              <a:xfrm>
                <a:off x="3834100" y="1561925"/>
                <a:ext cx="274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89" extrusionOk="0">
                    <a:moveTo>
                      <a:pt x="548" y="1"/>
                    </a:moveTo>
                    <a:cubicBezTo>
                      <a:pt x="423" y="1"/>
                      <a:pt x="298" y="48"/>
                      <a:pt x="203" y="144"/>
                    </a:cubicBezTo>
                    <a:cubicBezTo>
                      <a:pt x="0" y="334"/>
                      <a:pt x="0" y="656"/>
                      <a:pt x="203" y="846"/>
                    </a:cubicBezTo>
                    <a:cubicBezTo>
                      <a:pt x="298" y="941"/>
                      <a:pt x="423" y="989"/>
                      <a:pt x="548" y="989"/>
                    </a:cubicBezTo>
                    <a:cubicBezTo>
                      <a:pt x="673" y="989"/>
                      <a:pt x="798" y="941"/>
                      <a:pt x="893" y="846"/>
                    </a:cubicBezTo>
                    <a:cubicBezTo>
                      <a:pt x="1096" y="656"/>
                      <a:pt x="1096" y="334"/>
                      <a:pt x="893" y="144"/>
                    </a:cubicBezTo>
                    <a:cubicBezTo>
                      <a:pt x="798" y="48"/>
                      <a:pt x="673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9"/>
              <p:cNvSpPr/>
              <p:nvPr/>
            </p:nvSpPr>
            <p:spPr>
              <a:xfrm>
                <a:off x="3787075" y="1514600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37" y="1"/>
                    </a:moveTo>
                    <a:cubicBezTo>
                      <a:pt x="411" y="1"/>
                      <a:pt x="286" y="48"/>
                      <a:pt x="191" y="143"/>
                    </a:cubicBezTo>
                    <a:cubicBezTo>
                      <a:pt x="0" y="346"/>
                      <a:pt x="0" y="655"/>
                      <a:pt x="191" y="846"/>
                    </a:cubicBezTo>
                    <a:cubicBezTo>
                      <a:pt x="286" y="941"/>
                      <a:pt x="411" y="989"/>
                      <a:pt x="537" y="989"/>
                    </a:cubicBezTo>
                    <a:cubicBezTo>
                      <a:pt x="664" y="989"/>
                      <a:pt x="792" y="941"/>
                      <a:pt x="893" y="846"/>
                    </a:cubicBezTo>
                    <a:cubicBezTo>
                      <a:pt x="1084" y="655"/>
                      <a:pt x="1084" y="346"/>
                      <a:pt x="893" y="143"/>
                    </a:cubicBezTo>
                    <a:cubicBezTo>
                      <a:pt x="792" y="48"/>
                      <a:pt x="664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9"/>
              <p:cNvSpPr/>
              <p:nvPr/>
            </p:nvSpPr>
            <p:spPr>
              <a:xfrm>
                <a:off x="3739750" y="1467350"/>
                <a:ext cx="27100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95" extrusionOk="0">
                    <a:moveTo>
                      <a:pt x="542" y="0"/>
                    </a:moveTo>
                    <a:cubicBezTo>
                      <a:pt x="414" y="0"/>
                      <a:pt x="286" y="51"/>
                      <a:pt x="191" y="152"/>
                    </a:cubicBezTo>
                    <a:cubicBezTo>
                      <a:pt x="0" y="343"/>
                      <a:pt x="0" y="652"/>
                      <a:pt x="191" y="843"/>
                    </a:cubicBezTo>
                    <a:cubicBezTo>
                      <a:pt x="286" y="944"/>
                      <a:pt x="408" y="995"/>
                      <a:pt x="533" y="995"/>
                    </a:cubicBezTo>
                    <a:cubicBezTo>
                      <a:pt x="658" y="995"/>
                      <a:pt x="786" y="944"/>
                      <a:pt x="893" y="843"/>
                    </a:cubicBezTo>
                    <a:cubicBezTo>
                      <a:pt x="1084" y="652"/>
                      <a:pt x="1084" y="343"/>
                      <a:pt x="893" y="152"/>
                    </a:cubicBezTo>
                    <a:cubicBezTo>
                      <a:pt x="798" y="51"/>
                      <a:pt x="670" y="0"/>
                      <a:pt x="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9" name="Google Shape;1559;p29"/>
          <p:cNvGrpSpPr/>
          <p:nvPr/>
        </p:nvGrpSpPr>
        <p:grpSpPr>
          <a:xfrm>
            <a:off x="8173525" y="-15750"/>
            <a:ext cx="970468" cy="970437"/>
            <a:chOff x="8173525" y="-15750"/>
            <a:chExt cx="970468" cy="970437"/>
          </a:xfrm>
        </p:grpSpPr>
        <p:sp>
          <p:nvSpPr>
            <p:cNvPr id="1560" name="Google Shape;1560;p29"/>
            <p:cNvSpPr/>
            <p:nvPr/>
          </p:nvSpPr>
          <p:spPr>
            <a:xfrm>
              <a:off x="8173525" y="-15750"/>
              <a:ext cx="970468" cy="970437"/>
            </a:xfrm>
            <a:custGeom>
              <a:avLst/>
              <a:gdLst/>
              <a:ahLst/>
              <a:cxnLst/>
              <a:rect l="l" t="t" r="r" b="b"/>
              <a:pathLst>
                <a:path w="31255" h="31254" extrusionOk="0">
                  <a:moveTo>
                    <a:pt x="1" y="0"/>
                  </a:moveTo>
                  <a:lnTo>
                    <a:pt x="1" y="31254"/>
                  </a:lnTo>
                  <a:lnTo>
                    <a:pt x="31255" y="31254"/>
                  </a:lnTo>
                  <a:lnTo>
                    <a:pt x="31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1" name="Google Shape;1561;p29"/>
            <p:cNvGrpSpPr/>
            <p:nvPr/>
          </p:nvGrpSpPr>
          <p:grpSpPr>
            <a:xfrm>
              <a:off x="8481437" y="126540"/>
              <a:ext cx="351983" cy="685460"/>
              <a:chOff x="4817250" y="1373800"/>
              <a:chExt cx="283400" cy="551900"/>
            </a:xfrm>
          </p:grpSpPr>
          <p:sp>
            <p:nvSpPr>
              <p:cNvPr id="1562" name="Google Shape;1562;p29"/>
              <p:cNvSpPr/>
              <p:nvPr/>
            </p:nvSpPr>
            <p:spPr>
              <a:xfrm>
                <a:off x="4817250" y="1373800"/>
                <a:ext cx="283400" cy="2837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48" fill="none" extrusionOk="0">
                    <a:moveTo>
                      <a:pt x="11336" y="5680"/>
                    </a:moveTo>
                    <a:cubicBezTo>
                      <a:pt x="11336" y="8812"/>
                      <a:pt x="8799" y="11348"/>
                      <a:pt x="5668" y="11348"/>
                    </a:cubicBezTo>
                    <a:cubicBezTo>
                      <a:pt x="2525" y="11348"/>
                      <a:pt x="1" y="8800"/>
                      <a:pt x="1" y="5680"/>
                    </a:cubicBezTo>
                    <a:cubicBezTo>
                      <a:pt x="1" y="2549"/>
                      <a:pt x="2549" y="1"/>
                      <a:pt x="5668" y="1"/>
                    </a:cubicBezTo>
                    <a:cubicBezTo>
                      <a:pt x="8799" y="1"/>
                      <a:pt x="11336" y="2549"/>
                      <a:pt x="11336" y="56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9"/>
              <p:cNvSpPr/>
              <p:nvPr/>
            </p:nvSpPr>
            <p:spPr>
              <a:xfrm>
                <a:off x="4817250" y="1440775"/>
                <a:ext cx="283400" cy="2840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60" fill="none" extrusionOk="0">
                    <a:moveTo>
                      <a:pt x="11336" y="5692"/>
                    </a:moveTo>
                    <a:cubicBezTo>
                      <a:pt x="11336" y="8835"/>
                      <a:pt x="8799" y="11359"/>
                      <a:pt x="5668" y="11359"/>
                    </a:cubicBezTo>
                    <a:cubicBezTo>
                      <a:pt x="2525" y="11359"/>
                      <a:pt x="1" y="8811"/>
                      <a:pt x="1" y="5692"/>
                    </a:cubicBezTo>
                    <a:cubicBezTo>
                      <a:pt x="1" y="2561"/>
                      <a:pt x="2549" y="25"/>
                      <a:pt x="5668" y="25"/>
                    </a:cubicBezTo>
                    <a:cubicBezTo>
                      <a:pt x="8799" y="1"/>
                      <a:pt x="11336" y="2549"/>
                      <a:pt x="11336" y="569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9"/>
              <p:cNvSpPr/>
              <p:nvPr/>
            </p:nvSpPr>
            <p:spPr>
              <a:xfrm>
                <a:off x="4817250" y="1508350"/>
                <a:ext cx="283400" cy="2834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36" fill="none" extrusionOk="0">
                    <a:moveTo>
                      <a:pt x="11336" y="5668"/>
                    </a:moveTo>
                    <a:cubicBezTo>
                      <a:pt x="11336" y="8811"/>
                      <a:pt x="8799" y="11335"/>
                      <a:pt x="5668" y="11335"/>
                    </a:cubicBezTo>
                    <a:cubicBezTo>
                      <a:pt x="2525" y="11335"/>
                      <a:pt x="1" y="8787"/>
                      <a:pt x="1" y="5668"/>
                    </a:cubicBezTo>
                    <a:cubicBezTo>
                      <a:pt x="1" y="2537"/>
                      <a:pt x="2549" y="1"/>
                      <a:pt x="5668" y="1"/>
                    </a:cubicBezTo>
                    <a:cubicBezTo>
                      <a:pt x="8799" y="1"/>
                      <a:pt x="11336" y="2525"/>
                      <a:pt x="11336" y="566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9"/>
              <p:cNvSpPr/>
              <p:nvPr/>
            </p:nvSpPr>
            <p:spPr>
              <a:xfrm>
                <a:off x="4817250" y="1575325"/>
                <a:ext cx="283400" cy="2834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36" fill="none" extrusionOk="0">
                    <a:moveTo>
                      <a:pt x="11336" y="5668"/>
                    </a:moveTo>
                    <a:cubicBezTo>
                      <a:pt x="11336" y="8811"/>
                      <a:pt x="8799" y="11335"/>
                      <a:pt x="5668" y="11335"/>
                    </a:cubicBezTo>
                    <a:cubicBezTo>
                      <a:pt x="2525" y="11335"/>
                      <a:pt x="1" y="8787"/>
                      <a:pt x="1" y="5668"/>
                    </a:cubicBezTo>
                    <a:cubicBezTo>
                      <a:pt x="1" y="2536"/>
                      <a:pt x="2549" y="0"/>
                      <a:pt x="5668" y="0"/>
                    </a:cubicBezTo>
                    <a:cubicBezTo>
                      <a:pt x="8799" y="0"/>
                      <a:pt x="11336" y="2536"/>
                      <a:pt x="11336" y="566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9"/>
              <p:cNvSpPr/>
              <p:nvPr/>
            </p:nvSpPr>
            <p:spPr>
              <a:xfrm>
                <a:off x="4817250" y="1642300"/>
                <a:ext cx="283400" cy="283400"/>
              </a:xfrm>
              <a:custGeom>
                <a:avLst/>
                <a:gdLst/>
                <a:ahLst/>
                <a:cxnLst/>
                <a:rect l="l" t="t" r="r" b="b"/>
                <a:pathLst>
                  <a:path w="11336" h="11336" fill="none" extrusionOk="0">
                    <a:moveTo>
                      <a:pt x="11336" y="5668"/>
                    </a:moveTo>
                    <a:cubicBezTo>
                      <a:pt x="11336" y="8811"/>
                      <a:pt x="8799" y="11335"/>
                      <a:pt x="5668" y="11335"/>
                    </a:cubicBezTo>
                    <a:cubicBezTo>
                      <a:pt x="2525" y="11335"/>
                      <a:pt x="1" y="8787"/>
                      <a:pt x="1" y="5668"/>
                    </a:cubicBezTo>
                    <a:cubicBezTo>
                      <a:pt x="1" y="2536"/>
                      <a:pt x="2549" y="0"/>
                      <a:pt x="5668" y="0"/>
                    </a:cubicBezTo>
                    <a:cubicBezTo>
                      <a:pt x="8799" y="0"/>
                      <a:pt x="11336" y="2536"/>
                      <a:pt x="11336" y="566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7" name="Google Shape;1567;p29"/>
          <p:cNvGrpSpPr/>
          <p:nvPr/>
        </p:nvGrpSpPr>
        <p:grpSpPr>
          <a:xfrm>
            <a:off x="0" y="954750"/>
            <a:ext cx="970477" cy="970447"/>
            <a:chOff x="0" y="954750"/>
            <a:chExt cx="970477" cy="970447"/>
          </a:xfrm>
        </p:grpSpPr>
        <p:sp>
          <p:nvSpPr>
            <p:cNvPr id="1568" name="Google Shape;1568;p29"/>
            <p:cNvSpPr/>
            <p:nvPr/>
          </p:nvSpPr>
          <p:spPr>
            <a:xfrm>
              <a:off x="0" y="954750"/>
              <a:ext cx="970477" cy="970447"/>
            </a:xfrm>
            <a:custGeom>
              <a:avLst/>
              <a:gdLst/>
              <a:ahLst/>
              <a:cxnLst/>
              <a:rect l="l" t="t" r="r" b="b"/>
              <a:pathLst>
                <a:path w="32803" h="32802" extrusionOk="0">
                  <a:moveTo>
                    <a:pt x="0" y="0"/>
                  </a:moveTo>
                  <a:lnTo>
                    <a:pt x="0" y="32802"/>
                  </a:lnTo>
                  <a:lnTo>
                    <a:pt x="32802" y="32802"/>
                  </a:lnTo>
                  <a:lnTo>
                    <a:pt x="32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9"/>
            <p:cNvSpPr/>
            <p:nvPr/>
          </p:nvSpPr>
          <p:spPr>
            <a:xfrm>
              <a:off x="111656" y="1071318"/>
              <a:ext cx="770038" cy="770748"/>
            </a:xfrm>
            <a:custGeom>
              <a:avLst/>
              <a:gdLst/>
              <a:ahLst/>
              <a:cxnLst/>
              <a:rect l="l" t="t" r="r" b="b"/>
              <a:pathLst>
                <a:path w="26028" h="26052" extrusionOk="0">
                  <a:moveTo>
                    <a:pt x="11026" y="1"/>
                  </a:moveTo>
                  <a:lnTo>
                    <a:pt x="11181" y="7811"/>
                  </a:lnTo>
                  <a:lnTo>
                    <a:pt x="6394" y="1644"/>
                  </a:lnTo>
                  <a:lnTo>
                    <a:pt x="9514" y="9121"/>
                  </a:lnTo>
                  <a:lnTo>
                    <a:pt x="2406" y="5228"/>
                  </a:lnTo>
                  <a:lnTo>
                    <a:pt x="8037" y="10645"/>
                  </a:lnTo>
                  <a:lnTo>
                    <a:pt x="8037" y="10645"/>
                  </a:lnTo>
                  <a:lnTo>
                    <a:pt x="286" y="9645"/>
                  </a:lnTo>
                  <a:lnTo>
                    <a:pt x="7787" y="12741"/>
                  </a:lnTo>
                  <a:lnTo>
                    <a:pt x="1" y="15003"/>
                  </a:lnTo>
                  <a:lnTo>
                    <a:pt x="7811" y="14860"/>
                  </a:lnTo>
                  <a:lnTo>
                    <a:pt x="7811" y="14860"/>
                  </a:lnTo>
                  <a:lnTo>
                    <a:pt x="1632" y="19646"/>
                  </a:lnTo>
                  <a:lnTo>
                    <a:pt x="9121" y="16527"/>
                  </a:lnTo>
                  <a:lnTo>
                    <a:pt x="5204" y="23635"/>
                  </a:lnTo>
                  <a:lnTo>
                    <a:pt x="10645" y="17991"/>
                  </a:lnTo>
                  <a:lnTo>
                    <a:pt x="9645" y="25754"/>
                  </a:lnTo>
                  <a:lnTo>
                    <a:pt x="12740" y="18241"/>
                  </a:lnTo>
                  <a:lnTo>
                    <a:pt x="15002" y="26052"/>
                  </a:lnTo>
                  <a:lnTo>
                    <a:pt x="14848" y="18218"/>
                  </a:lnTo>
                  <a:lnTo>
                    <a:pt x="19634" y="24409"/>
                  </a:lnTo>
                  <a:lnTo>
                    <a:pt x="16515" y="16920"/>
                  </a:lnTo>
                  <a:lnTo>
                    <a:pt x="23623" y="20825"/>
                  </a:lnTo>
                  <a:lnTo>
                    <a:pt x="17991" y="15408"/>
                  </a:lnTo>
                  <a:lnTo>
                    <a:pt x="25742" y="16384"/>
                  </a:lnTo>
                  <a:lnTo>
                    <a:pt x="18241" y="13312"/>
                  </a:lnTo>
                  <a:lnTo>
                    <a:pt x="26028" y="11026"/>
                  </a:lnTo>
                  <a:lnTo>
                    <a:pt x="18217" y="11193"/>
                  </a:lnTo>
                  <a:lnTo>
                    <a:pt x="24408" y="6407"/>
                  </a:lnTo>
                  <a:lnTo>
                    <a:pt x="16907" y="9526"/>
                  </a:lnTo>
                  <a:lnTo>
                    <a:pt x="20825" y="2418"/>
                  </a:lnTo>
                  <a:lnTo>
                    <a:pt x="15407" y="8050"/>
                  </a:lnTo>
                  <a:lnTo>
                    <a:pt x="16384" y="287"/>
                  </a:lnTo>
                  <a:lnTo>
                    <a:pt x="13288" y="7800"/>
                  </a:lnTo>
                  <a:lnTo>
                    <a:pt x="110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" name="Google Shape;1570;p29"/>
          <p:cNvGrpSpPr/>
          <p:nvPr/>
        </p:nvGrpSpPr>
        <p:grpSpPr>
          <a:xfrm>
            <a:off x="8173664" y="4198330"/>
            <a:ext cx="970376" cy="966143"/>
            <a:chOff x="845025" y="2299225"/>
            <a:chExt cx="412575" cy="410775"/>
          </a:xfrm>
        </p:grpSpPr>
        <p:sp>
          <p:nvSpPr>
            <p:cNvPr id="1571" name="Google Shape;1571;p29"/>
            <p:cNvSpPr/>
            <p:nvPr/>
          </p:nvSpPr>
          <p:spPr>
            <a:xfrm>
              <a:off x="845025" y="2299225"/>
              <a:ext cx="206900" cy="205400"/>
            </a:xfrm>
            <a:custGeom>
              <a:avLst/>
              <a:gdLst/>
              <a:ahLst/>
              <a:cxnLst/>
              <a:rect l="l" t="t" r="r" b="b"/>
              <a:pathLst>
                <a:path w="8276" h="8216" extrusionOk="0">
                  <a:moveTo>
                    <a:pt x="1" y="0"/>
                  </a:moveTo>
                  <a:lnTo>
                    <a:pt x="1" y="8216"/>
                  </a:lnTo>
                  <a:lnTo>
                    <a:pt x="8276" y="8216"/>
                  </a:lnTo>
                  <a:lnTo>
                    <a:pt x="8276" y="8192"/>
                  </a:lnTo>
                  <a:cubicBezTo>
                    <a:pt x="8276" y="3667"/>
                    <a:pt x="4609" y="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9"/>
            <p:cNvSpPr/>
            <p:nvPr/>
          </p:nvSpPr>
          <p:spPr>
            <a:xfrm>
              <a:off x="1050725" y="2299225"/>
              <a:ext cx="206875" cy="205400"/>
            </a:xfrm>
            <a:custGeom>
              <a:avLst/>
              <a:gdLst/>
              <a:ahLst/>
              <a:cxnLst/>
              <a:rect l="l" t="t" r="r" b="b"/>
              <a:pathLst>
                <a:path w="8275" h="8216" extrusionOk="0">
                  <a:moveTo>
                    <a:pt x="0" y="0"/>
                  </a:moveTo>
                  <a:lnTo>
                    <a:pt x="0" y="8216"/>
                  </a:lnTo>
                  <a:lnTo>
                    <a:pt x="8275" y="8216"/>
                  </a:lnTo>
                  <a:lnTo>
                    <a:pt x="8275" y="8192"/>
                  </a:lnTo>
                  <a:cubicBezTo>
                    <a:pt x="8275" y="3667"/>
                    <a:pt x="4620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9"/>
            <p:cNvSpPr/>
            <p:nvPr/>
          </p:nvSpPr>
          <p:spPr>
            <a:xfrm>
              <a:off x="845025" y="2504600"/>
              <a:ext cx="206900" cy="205400"/>
            </a:xfrm>
            <a:custGeom>
              <a:avLst/>
              <a:gdLst/>
              <a:ahLst/>
              <a:cxnLst/>
              <a:rect l="l" t="t" r="r" b="b"/>
              <a:pathLst>
                <a:path w="8276" h="8216" extrusionOk="0">
                  <a:moveTo>
                    <a:pt x="1" y="1"/>
                  </a:moveTo>
                  <a:lnTo>
                    <a:pt x="1" y="8216"/>
                  </a:lnTo>
                  <a:lnTo>
                    <a:pt x="8276" y="8216"/>
                  </a:lnTo>
                  <a:lnTo>
                    <a:pt x="8276" y="8192"/>
                  </a:lnTo>
                  <a:cubicBezTo>
                    <a:pt x="8276" y="3668"/>
                    <a:pt x="4609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9"/>
            <p:cNvSpPr/>
            <p:nvPr/>
          </p:nvSpPr>
          <p:spPr>
            <a:xfrm>
              <a:off x="1050725" y="2504600"/>
              <a:ext cx="206875" cy="205400"/>
            </a:xfrm>
            <a:custGeom>
              <a:avLst/>
              <a:gdLst/>
              <a:ahLst/>
              <a:cxnLst/>
              <a:rect l="l" t="t" r="r" b="b"/>
              <a:pathLst>
                <a:path w="8275" h="8216" extrusionOk="0">
                  <a:moveTo>
                    <a:pt x="0" y="1"/>
                  </a:moveTo>
                  <a:lnTo>
                    <a:pt x="0" y="8216"/>
                  </a:lnTo>
                  <a:lnTo>
                    <a:pt x="8275" y="8216"/>
                  </a:lnTo>
                  <a:lnTo>
                    <a:pt x="8275" y="8192"/>
                  </a:lnTo>
                  <a:cubicBezTo>
                    <a:pt x="8275" y="3668"/>
                    <a:pt x="4620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29"/>
          <p:cNvGrpSpPr/>
          <p:nvPr/>
        </p:nvGrpSpPr>
        <p:grpSpPr>
          <a:xfrm>
            <a:off x="11445" y="4244353"/>
            <a:ext cx="970455" cy="970455"/>
            <a:chOff x="2263675" y="2416500"/>
            <a:chExt cx="587300" cy="587300"/>
          </a:xfrm>
        </p:grpSpPr>
        <p:sp>
          <p:nvSpPr>
            <p:cNvPr id="1576" name="Google Shape;1576;p29"/>
            <p:cNvSpPr/>
            <p:nvPr/>
          </p:nvSpPr>
          <p:spPr>
            <a:xfrm>
              <a:off x="2475600" y="2569500"/>
              <a:ext cx="120275" cy="120275"/>
            </a:xfrm>
            <a:custGeom>
              <a:avLst/>
              <a:gdLst/>
              <a:ahLst/>
              <a:cxnLst/>
              <a:rect l="l" t="t" r="r" b="b"/>
              <a:pathLst>
                <a:path w="4811" h="4811" fill="none" extrusionOk="0">
                  <a:moveTo>
                    <a:pt x="0" y="2810"/>
                  </a:moveTo>
                  <a:lnTo>
                    <a:pt x="2001" y="0"/>
                  </a:lnTo>
                  <a:lnTo>
                    <a:pt x="4810" y="2000"/>
                  </a:lnTo>
                  <a:lnTo>
                    <a:pt x="2810" y="481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9"/>
            <p:cNvSpPr/>
            <p:nvPr/>
          </p:nvSpPr>
          <p:spPr>
            <a:xfrm>
              <a:off x="2433025" y="2538825"/>
              <a:ext cx="213750" cy="214050"/>
            </a:xfrm>
            <a:custGeom>
              <a:avLst/>
              <a:gdLst/>
              <a:ahLst/>
              <a:cxnLst/>
              <a:rect l="l" t="t" r="r" b="b"/>
              <a:pathLst>
                <a:path w="8550" h="8562" fill="none" extrusionOk="0">
                  <a:moveTo>
                    <a:pt x="1" y="5347"/>
                  </a:moveTo>
                  <a:lnTo>
                    <a:pt x="3203" y="1"/>
                  </a:lnTo>
                  <a:lnTo>
                    <a:pt x="8549" y="3216"/>
                  </a:lnTo>
                  <a:lnTo>
                    <a:pt x="5347" y="8561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9"/>
            <p:cNvSpPr/>
            <p:nvPr/>
          </p:nvSpPr>
          <p:spPr>
            <a:xfrm>
              <a:off x="2390475" y="2508475"/>
              <a:ext cx="306900" cy="306900"/>
            </a:xfrm>
            <a:custGeom>
              <a:avLst/>
              <a:gdLst/>
              <a:ahLst/>
              <a:cxnLst/>
              <a:rect l="l" t="t" r="r" b="b"/>
              <a:pathLst>
                <a:path w="12276" h="12276" fill="none" extrusionOk="0">
                  <a:moveTo>
                    <a:pt x="0" y="7870"/>
                  </a:moveTo>
                  <a:lnTo>
                    <a:pt x="4405" y="0"/>
                  </a:lnTo>
                  <a:lnTo>
                    <a:pt x="12275" y="4406"/>
                  </a:lnTo>
                  <a:lnTo>
                    <a:pt x="7870" y="12276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9"/>
            <p:cNvSpPr/>
            <p:nvPr/>
          </p:nvSpPr>
          <p:spPr>
            <a:xfrm>
              <a:off x="2348500" y="2477825"/>
              <a:ext cx="400375" cy="400075"/>
            </a:xfrm>
            <a:custGeom>
              <a:avLst/>
              <a:gdLst/>
              <a:ahLst/>
              <a:cxnLst/>
              <a:rect l="l" t="t" r="r" b="b"/>
              <a:pathLst>
                <a:path w="16015" h="16003" fill="none" extrusionOk="0">
                  <a:moveTo>
                    <a:pt x="0" y="10394"/>
                  </a:moveTo>
                  <a:lnTo>
                    <a:pt x="5620" y="0"/>
                  </a:lnTo>
                  <a:lnTo>
                    <a:pt x="16014" y="5608"/>
                  </a:lnTo>
                  <a:lnTo>
                    <a:pt x="10406" y="16002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9"/>
            <p:cNvSpPr/>
            <p:nvPr/>
          </p:nvSpPr>
          <p:spPr>
            <a:xfrm>
              <a:off x="2306225" y="2446850"/>
              <a:ext cx="494125" cy="494150"/>
            </a:xfrm>
            <a:custGeom>
              <a:avLst/>
              <a:gdLst/>
              <a:ahLst/>
              <a:cxnLst/>
              <a:rect l="l" t="t" r="r" b="b"/>
              <a:pathLst>
                <a:path w="19765" h="19766" fill="none" extrusionOk="0">
                  <a:moveTo>
                    <a:pt x="1" y="12943"/>
                  </a:moveTo>
                  <a:lnTo>
                    <a:pt x="6823" y="1"/>
                  </a:lnTo>
                  <a:lnTo>
                    <a:pt x="19765" y="6823"/>
                  </a:lnTo>
                  <a:lnTo>
                    <a:pt x="12955" y="1976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9"/>
            <p:cNvSpPr/>
            <p:nvPr/>
          </p:nvSpPr>
          <p:spPr>
            <a:xfrm>
              <a:off x="2263675" y="2416500"/>
              <a:ext cx="587300" cy="587300"/>
            </a:xfrm>
            <a:custGeom>
              <a:avLst/>
              <a:gdLst/>
              <a:ahLst/>
              <a:cxnLst/>
              <a:rect l="l" t="t" r="r" b="b"/>
              <a:pathLst>
                <a:path w="23492" h="23492" fill="none" extrusionOk="0">
                  <a:moveTo>
                    <a:pt x="0" y="15479"/>
                  </a:moveTo>
                  <a:lnTo>
                    <a:pt x="8025" y="0"/>
                  </a:lnTo>
                  <a:lnTo>
                    <a:pt x="23491" y="8025"/>
                  </a:lnTo>
                  <a:lnTo>
                    <a:pt x="15478" y="23491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2" name="Google Shape;1582;p29"/>
          <p:cNvGrpSpPr/>
          <p:nvPr/>
        </p:nvGrpSpPr>
        <p:grpSpPr>
          <a:xfrm>
            <a:off x="-12" y="-15762"/>
            <a:ext cx="970500" cy="970500"/>
            <a:chOff x="815488" y="259875"/>
            <a:chExt cx="970500" cy="970500"/>
          </a:xfrm>
        </p:grpSpPr>
        <p:sp>
          <p:nvSpPr>
            <p:cNvPr id="1583" name="Google Shape;1583;p29"/>
            <p:cNvSpPr/>
            <p:nvPr/>
          </p:nvSpPr>
          <p:spPr>
            <a:xfrm>
              <a:off x="815488" y="259875"/>
              <a:ext cx="970500" cy="97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ncode Sans"/>
                <a:ea typeface="Encode Sans"/>
                <a:cs typeface="Encode Sans"/>
                <a:sym typeface="Encode Sans"/>
              </a:endParaRPr>
            </a:p>
          </p:txBody>
        </p:sp>
        <p:grpSp>
          <p:nvGrpSpPr>
            <p:cNvPr id="1584" name="Google Shape;1584;p29"/>
            <p:cNvGrpSpPr/>
            <p:nvPr/>
          </p:nvGrpSpPr>
          <p:grpSpPr>
            <a:xfrm>
              <a:off x="865838" y="310213"/>
              <a:ext cx="869775" cy="869775"/>
              <a:chOff x="650075" y="1233325"/>
              <a:chExt cx="869775" cy="869775"/>
            </a:xfrm>
          </p:grpSpPr>
          <p:sp>
            <p:nvSpPr>
              <p:cNvPr id="1585" name="Google Shape;1585;p29"/>
              <p:cNvSpPr/>
              <p:nvPr/>
            </p:nvSpPr>
            <p:spPr>
              <a:xfrm>
                <a:off x="1084950" y="1233325"/>
                <a:ext cx="25" cy="869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4791" fill="none" extrusionOk="0">
                    <a:moveTo>
                      <a:pt x="0" y="0"/>
                    </a:moveTo>
                    <a:lnTo>
                      <a:pt x="0" y="3479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29"/>
              <p:cNvSpPr/>
              <p:nvPr/>
            </p:nvSpPr>
            <p:spPr>
              <a:xfrm>
                <a:off x="650075" y="1668200"/>
                <a:ext cx="869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4791" h="1" fill="none" extrusionOk="0">
                    <a:moveTo>
                      <a:pt x="34790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9"/>
              <p:cNvSpPr/>
              <p:nvPr/>
            </p:nvSpPr>
            <p:spPr>
              <a:xfrm>
                <a:off x="777175" y="1360425"/>
                <a:ext cx="615575" cy="615575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24623" fill="none" extrusionOk="0">
                    <a:moveTo>
                      <a:pt x="24622" y="0"/>
                    </a:moveTo>
                    <a:lnTo>
                      <a:pt x="0" y="2462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29"/>
              <p:cNvSpPr/>
              <p:nvPr/>
            </p:nvSpPr>
            <p:spPr>
              <a:xfrm>
                <a:off x="777175" y="1360425"/>
                <a:ext cx="615575" cy="615575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24623" fill="none" extrusionOk="0">
                    <a:moveTo>
                      <a:pt x="24622" y="24622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29"/>
              <p:cNvSpPr/>
              <p:nvPr/>
            </p:nvSpPr>
            <p:spPr>
              <a:xfrm>
                <a:off x="915875" y="1267550"/>
                <a:ext cx="338175" cy="8019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32076" fill="none" extrusionOk="0">
                    <a:moveTo>
                      <a:pt x="13526" y="0"/>
                    </a:moveTo>
                    <a:lnTo>
                      <a:pt x="1" y="32076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29"/>
              <p:cNvSpPr/>
              <p:nvPr/>
            </p:nvSpPr>
            <p:spPr>
              <a:xfrm>
                <a:off x="684000" y="1499125"/>
                <a:ext cx="801625" cy="338150"/>
              </a:xfrm>
              <a:custGeom>
                <a:avLst/>
                <a:gdLst/>
                <a:ahLst/>
                <a:cxnLst/>
                <a:rect l="l" t="t" r="r" b="b"/>
                <a:pathLst>
                  <a:path w="32065" h="13526" fill="none" extrusionOk="0">
                    <a:moveTo>
                      <a:pt x="32064" y="13526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29"/>
              <p:cNvSpPr/>
              <p:nvPr/>
            </p:nvSpPr>
            <p:spPr>
              <a:xfrm>
                <a:off x="681925" y="1504175"/>
                <a:ext cx="806075" cy="328050"/>
              </a:xfrm>
              <a:custGeom>
                <a:avLst/>
                <a:gdLst/>
                <a:ahLst/>
                <a:cxnLst/>
                <a:rect l="l" t="t" r="r" b="b"/>
                <a:pathLst>
                  <a:path w="32243" h="13122" fill="none" extrusionOk="0">
                    <a:moveTo>
                      <a:pt x="32242" y="1"/>
                    </a:moveTo>
                    <a:lnTo>
                      <a:pt x="0" y="1312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29"/>
              <p:cNvSpPr/>
              <p:nvPr/>
            </p:nvSpPr>
            <p:spPr>
              <a:xfrm>
                <a:off x="920925" y="1265175"/>
                <a:ext cx="328050" cy="806075"/>
              </a:xfrm>
              <a:custGeom>
                <a:avLst/>
                <a:gdLst/>
                <a:ahLst/>
                <a:cxnLst/>
                <a:rect l="l" t="t" r="r" b="b"/>
                <a:pathLst>
                  <a:path w="13122" h="32243" fill="none" extrusionOk="0">
                    <a:moveTo>
                      <a:pt x="13122" y="32242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29"/>
              <p:cNvSpPr/>
              <p:nvPr/>
            </p:nvSpPr>
            <p:spPr>
              <a:xfrm>
                <a:off x="999825" y="1241350"/>
                <a:ext cx="169975" cy="853700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34148" fill="none" extrusionOk="0">
                    <a:moveTo>
                      <a:pt x="6799" y="1"/>
                    </a:moveTo>
                    <a:lnTo>
                      <a:pt x="0" y="34148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9"/>
              <p:cNvSpPr/>
              <p:nvPr/>
            </p:nvSpPr>
            <p:spPr>
              <a:xfrm>
                <a:off x="658100" y="1583350"/>
                <a:ext cx="853400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34136" h="6800" fill="none" extrusionOk="0">
                    <a:moveTo>
                      <a:pt x="34136" y="6799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9"/>
              <p:cNvSpPr/>
              <p:nvPr/>
            </p:nvSpPr>
            <p:spPr>
              <a:xfrm>
                <a:off x="723000" y="1426800"/>
                <a:ext cx="723625" cy="482825"/>
              </a:xfrm>
              <a:custGeom>
                <a:avLst/>
                <a:gdLst/>
                <a:ahLst/>
                <a:cxnLst/>
                <a:rect l="l" t="t" r="r" b="b"/>
                <a:pathLst>
                  <a:path w="28945" h="19313" fill="none" extrusionOk="0">
                    <a:moveTo>
                      <a:pt x="28944" y="0"/>
                    </a:moveTo>
                    <a:lnTo>
                      <a:pt x="0" y="1931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9"/>
              <p:cNvSpPr/>
              <p:nvPr/>
            </p:nvSpPr>
            <p:spPr>
              <a:xfrm>
                <a:off x="843550" y="1306550"/>
                <a:ext cx="482825" cy="723325"/>
              </a:xfrm>
              <a:custGeom>
                <a:avLst/>
                <a:gdLst/>
                <a:ahLst/>
                <a:cxnLst/>
                <a:rect l="l" t="t" r="r" b="b"/>
                <a:pathLst>
                  <a:path w="19313" h="28933" fill="none" extrusionOk="0">
                    <a:moveTo>
                      <a:pt x="19312" y="28932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9"/>
              <p:cNvSpPr/>
              <p:nvPr/>
            </p:nvSpPr>
            <p:spPr>
              <a:xfrm>
                <a:off x="840875" y="1308025"/>
                <a:ext cx="488175" cy="720350"/>
              </a:xfrm>
              <a:custGeom>
                <a:avLst/>
                <a:gdLst/>
                <a:ahLst/>
                <a:cxnLst/>
                <a:rect l="l" t="t" r="r" b="b"/>
                <a:pathLst>
                  <a:path w="19527" h="28814" fill="none" extrusionOk="0">
                    <a:moveTo>
                      <a:pt x="19526" y="1"/>
                    </a:moveTo>
                    <a:lnTo>
                      <a:pt x="0" y="28814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9"/>
              <p:cNvSpPr/>
              <p:nvPr/>
            </p:nvSpPr>
            <p:spPr>
              <a:xfrm>
                <a:off x="724775" y="1424125"/>
                <a:ext cx="720350" cy="488175"/>
              </a:xfrm>
              <a:custGeom>
                <a:avLst/>
                <a:gdLst/>
                <a:ahLst/>
                <a:cxnLst/>
                <a:rect l="l" t="t" r="r" b="b"/>
                <a:pathLst>
                  <a:path w="28814" h="19527" fill="none" extrusionOk="0">
                    <a:moveTo>
                      <a:pt x="28814" y="19526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9"/>
              <p:cNvSpPr/>
              <p:nvPr/>
            </p:nvSpPr>
            <p:spPr>
              <a:xfrm>
                <a:off x="657800" y="1586050"/>
                <a:ext cx="854300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34172" h="6573" fill="none" extrusionOk="0">
                    <a:moveTo>
                      <a:pt x="34172" y="0"/>
                    </a:moveTo>
                    <a:lnTo>
                      <a:pt x="1" y="657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9"/>
              <p:cNvSpPr/>
              <p:nvPr/>
            </p:nvSpPr>
            <p:spPr>
              <a:xfrm>
                <a:off x="1002800" y="1241050"/>
                <a:ext cx="164325" cy="854300"/>
              </a:xfrm>
              <a:custGeom>
                <a:avLst/>
                <a:gdLst/>
                <a:ahLst/>
                <a:cxnLst/>
                <a:rect l="l" t="t" r="r" b="b"/>
                <a:pathLst>
                  <a:path w="6573" h="34172" fill="none" extrusionOk="0">
                    <a:moveTo>
                      <a:pt x="6572" y="34172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2" name="Google Shape;1602;p30"/>
          <p:cNvGrpSpPr/>
          <p:nvPr/>
        </p:nvGrpSpPr>
        <p:grpSpPr>
          <a:xfrm>
            <a:off x="-11" y="11"/>
            <a:ext cx="873669" cy="869857"/>
            <a:chOff x="845025" y="2299225"/>
            <a:chExt cx="412575" cy="410775"/>
          </a:xfrm>
        </p:grpSpPr>
        <p:sp>
          <p:nvSpPr>
            <p:cNvPr id="1603" name="Google Shape;1603;p30"/>
            <p:cNvSpPr/>
            <p:nvPr/>
          </p:nvSpPr>
          <p:spPr>
            <a:xfrm>
              <a:off x="845025" y="2299225"/>
              <a:ext cx="206900" cy="205400"/>
            </a:xfrm>
            <a:custGeom>
              <a:avLst/>
              <a:gdLst/>
              <a:ahLst/>
              <a:cxnLst/>
              <a:rect l="l" t="t" r="r" b="b"/>
              <a:pathLst>
                <a:path w="8276" h="8216" extrusionOk="0">
                  <a:moveTo>
                    <a:pt x="1" y="0"/>
                  </a:moveTo>
                  <a:lnTo>
                    <a:pt x="1" y="8216"/>
                  </a:lnTo>
                  <a:lnTo>
                    <a:pt x="8276" y="8216"/>
                  </a:lnTo>
                  <a:lnTo>
                    <a:pt x="8276" y="8192"/>
                  </a:lnTo>
                  <a:cubicBezTo>
                    <a:pt x="8276" y="3667"/>
                    <a:pt x="4609" y="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0"/>
            <p:cNvSpPr/>
            <p:nvPr/>
          </p:nvSpPr>
          <p:spPr>
            <a:xfrm>
              <a:off x="1050725" y="2299225"/>
              <a:ext cx="206875" cy="205400"/>
            </a:xfrm>
            <a:custGeom>
              <a:avLst/>
              <a:gdLst/>
              <a:ahLst/>
              <a:cxnLst/>
              <a:rect l="l" t="t" r="r" b="b"/>
              <a:pathLst>
                <a:path w="8275" h="8216" extrusionOk="0">
                  <a:moveTo>
                    <a:pt x="0" y="0"/>
                  </a:moveTo>
                  <a:lnTo>
                    <a:pt x="0" y="8216"/>
                  </a:lnTo>
                  <a:lnTo>
                    <a:pt x="8275" y="8216"/>
                  </a:lnTo>
                  <a:lnTo>
                    <a:pt x="8275" y="8192"/>
                  </a:lnTo>
                  <a:cubicBezTo>
                    <a:pt x="8275" y="3667"/>
                    <a:pt x="4620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0"/>
            <p:cNvSpPr/>
            <p:nvPr/>
          </p:nvSpPr>
          <p:spPr>
            <a:xfrm>
              <a:off x="845025" y="2504600"/>
              <a:ext cx="206900" cy="205400"/>
            </a:xfrm>
            <a:custGeom>
              <a:avLst/>
              <a:gdLst/>
              <a:ahLst/>
              <a:cxnLst/>
              <a:rect l="l" t="t" r="r" b="b"/>
              <a:pathLst>
                <a:path w="8276" h="8216" extrusionOk="0">
                  <a:moveTo>
                    <a:pt x="1" y="1"/>
                  </a:moveTo>
                  <a:lnTo>
                    <a:pt x="1" y="8216"/>
                  </a:lnTo>
                  <a:lnTo>
                    <a:pt x="8276" y="8216"/>
                  </a:lnTo>
                  <a:lnTo>
                    <a:pt x="8276" y="8192"/>
                  </a:lnTo>
                  <a:cubicBezTo>
                    <a:pt x="8276" y="3668"/>
                    <a:pt x="4609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0"/>
            <p:cNvSpPr/>
            <p:nvPr/>
          </p:nvSpPr>
          <p:spPr>
            <a:xfrm>
              <a:off x="1050725" y="2504600"/>
              <a:ext cx="206875" cy="205400"/>
            </a:xfrm>
            <a:custGeom>
              <a:avLst/>
              <a:gdLst/>
              <a:ahLst/>
              <a:cxnLst/>
              <a:rect l="l" t="t" r="r" b="b"/>
              <a:pathLst>
                <a:path w="8275" h="8216" extrusionOk="0">
                  <a:moveTo>
                    <a:pt x="0" y="1"/>
                  </a:moveTo>
                  <a:lnTo>
                    <a:pt x="0" y="8216"/>
                  </a:lnTo>
                  <a:lnTo>
                    <a:pt x="8275" y="8216"/>
                  </a:lnTo>
                  <a:lnTo>
                    <a:pt x="8275" y="8192"/>
                  </a:lnTo>
                  <a:cubicBezTo>
                    <a:pt x="8275" y="3668"/>
                    <a:pt x="4620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7" name="Google Shape;1607;p30"/>
          <p:cNvGrpSpPr/>
          <p:nvPr/>
        </p:nvGrpSpPr>
        <p:grpSpPr>
          <a:xfrm>
            <a:off x="-25" y="4209188"/>
            <a:ext cx="873686" cy="934318"/>
            <a:chOff x="8270325" y="3263863"/>
            <a:chExt cx="873686" cy="934318"/>
          </a:xfrm>
        </p:grpSpPr>
        <p:sp>
          <p:nvSpPr>
            <p:cNvPr id="1608" name="Google Shape;1608;p30"/>
            <p:cNvSpPr/>
            <p:nvPr/>
          </p:nvSpPr>
          <p:spPr>
            <a:xfrm>
              <a:off x="8270325" y="3263863"/>
              <a:ext cx="873686" cy="934318"/>
            </a:xfrm>
            <a:custGeom>
              <a:avLst/>
              <a:gdLst/>
              <a:ahLst/>
              <a:cxnLst/>
              <a:rect l="l" t="t" r="r" b="b"/>
              <a:pathLst>
                <a:path w="29338" h="31374" extrusionOk="0">
                  <a:moveTo>
                    <a:pt x="1" y="0"/>
                  </a:moveTo>
                  <a:lnTo>
                    <a:pt x="1" y="31373"/>
                  </a:lnTo>
                  <a:lnTo>
                    <a:pt x="29338" y="31373"/>
                  </a:lnTo>
                  <a:lnTo>
                    <a:pt x="293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9" name="Google Shape;1609;p30"/>
            <p:cNvGrpSpPr/>
            <p:nvPr/>
          </p:nvGrpSpPr>
          <p:grpSpPr>
            <a:xfrm>
              <a:off x="8376515" y="3408238"/>
              <a:ext cx="667340" cy="667668"/>
              <a:chOff x="3662350" y="1388700"/>
              <a:chExt cx="560225" cy="560500"/>
            </a:xfrm>
          </p:grpSpPr>
          <p:sp>
            <p:nvSpPr>
              <p:cNvPr id="1610" name="Google Shape;1610;p30"/>
              <p:cNvSpPr/>
              <p:nvPr/>
            </p:nvSpPr>
            <p:spPr>
              <a:xfrm>
                <a:off x="3930250" y="138870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62"/>
                      <a:pt x="226" y="988"/>
                      <a:pt x="488" y="988"/>
                    </a:cubicBezTo>
                    <a:cubicBezTo>
                      <a:pt x="762" y="988"/>
                      <a:pt x="976" y="762"/>
                      <a:pt x="976" y="500"/>
                    </a:cubicBezTo>
                    <a:cubicBezTo>
                      <a:pt x="976" y="226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0"/>
              <p:cNvSpPr/>
              <p:nvPr/>
            </p:nvSpPr>
            <p:spPr>
              <a:xfrm>
                <a:off x="3930250" y="1455675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62"/>
                      <a:pt x="226" y="988"/>
                      <a:pt x="488" y="988"/>
                    </a:cubicBezTo>
                    <a:cubicBezTo>
                      <a:pt x="762" y="988"/>
                      <a:pt x="976" y="762"/>
                      <a:pt x="976" y="500"/>
                    </a:cubicBezTo>
                    <a:cubicBezTo>
                      <a:pt x="976" y="226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0"/>
              <p:cNvSpPr/>
              <p:nvPr/>
            </p:nvSpPr>
            <p:spPr>
              <a:xfrm>
                <a:off x="3930250" y="152265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62"/>
                      <a:pt x="226" y="988"/>
                      <a:pt x="488" y="988"/>
                    </a:cubicBezTo>
                    <a:cubicBezTo>
                      <a:pt x="762" y="988"/>
                      <a:pt x="976" y="762"/>
                      <a:pt x="976" y="500"/>
                    </a:cubicBezTo>
                    <a:cubicBezTo>
                      <a:pt x="976" y="226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0"/>
              <p:cNvSpPr/>
              <p:nvPr/>
            </p:nvSpPr>
            <p:spPr>
              <a:xfrm>
                <a:off x="3930250" y="1589600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5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0"/>
              <p:cNvSpPr/>
              <p:nvPr/>
            </p:nvSpPr>
            <p:spPr>
              <a:xfrm>
                <a:off x="393025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5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0"/>
              <p:cNvSpPr/>
              <p:nvPr/>
            </p:nvSpPr>
            <p:spPr>
              <a:xfrm>
                <a:off x="3930250" y="172355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5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0"/>
              <p:cNvSpPr/>
              <p:nvPr/>
            </p:nvSpPr>
            <p:spPr>
              <a:xfrm>
                <a:off x="3930250" y="1790525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4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0"/>
              <p:cNvSpPr/>
              <p:nvPr/>
            </p:nvSpPr>
            <p:spPr>
              <a:xfrm>
                <a:off x="3930250" y="1857500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63"/>
                      <a:pt x="976" y="501"/>
                    </a:cubicBezTo>
                    <a:cubicBezTo>
                      <a:pt x="976" y="227"/>
                      <a:pt x="762" y="24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0"/>
              <p:cNvSpPr/>
              <p:nvPr/>
            </p:nvSpPr>
            <p:spPr>
              <a:xfrm>
                <a:off x="3930250" y="1924475"/>
                <a:ext cx="24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89" extrusionOk="0">
                    <a:moveTo>
                      <a:pt x="488" y="0"/>
                    </a:moveTo>
                    <a:cubicBezTo>
                      <a:pt x="226" y="0"/>
                      <a:pt x="0" y="227"/>
                      <a:pt x="0" y="501"/>
                    </a:cubicBezTo>
                    <a:cubicBezTo>
                      <a:pt x="0" y="762"/>
                      <a:pt x="226" y="989"/>
                      <a:pt x="488" y="989"/>
                    </a:cubicBezTo>
                    <a:cubicBezTo>
                      <a:pt x="762" y="989"/>
                      <a:pt x="976" y="762"/>
                      <a:pt x="976" y="501"/>
                    </a:cubicBezTo>
                    <a:cubicBezTo>
                      <a:pt x="976" y="227"/>
                      <a:pt x="762" y="24"/>
                      <a:pt x="4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0"/>
              <p:cNvSpPr/>
              <p:nvPr/>
            </p:nvSpPr>
            <p:spPr>
              <a:xfrm>
                <a:off x="4198125" y="1656575"/>
                <a:ext cx="2445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0"/>
              <p:cNvSpPr/>
              <p:nvPr/>
            </p:nvSpPr>
            <p:spPr>
              <a:xfrm>
                <a:off x="4131150" y="1656575"/>
                <a:ext cx="2445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0"/>
              <p:cNvSpPr/>
              <p:nvPr/>
            </p:nvSpPr>
            <p:spPr>
              <a:xfrm>
                <a:off x="4064175" y="1656575"/>
                <a:ext cx="2445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8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0"/>
              <p:cNvSpPr/>
              <p:nvPr/>
            </p:nvSpPr>
            <p:spPr>
              <a:xfrm>
                <a:off x="3997225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75"/>
                      <a:pt x="976" y="501"/>
                    </a:cubicBezTo>
                    <a:cubicBezTo>
                      <a:pt x="976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0"/>
              <p:cNvSpPr/>
              <p:nvPr/>
            </p:nvSpPr>
            <p:spPr>
              <a:xfrm>
                <a:off x="393025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6" y="775"/>
                      <a:pt x="976" y="501"/>
                    </a:cubicBezTo>
                    <a:cubicBezTo>
                      <a:pt x="976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0"/>
              <p:cNvSpPr/>
              <p:nvPr/>
            </p:nvSpPr>
            <p:spPr>
              <a:xfrm>
                <a:off x="3863275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6" y="1"/>
                      <a:pt x="0" y="227"/>
                      <a:pt x="0" y="501"/>
                    </a:cubicBezTo>
                    <a:cubicBezTo>
                      <a:pt x="0" y="763"/>
                      <a:pt x="226" y="989"/>
                      <a:pt x="488" y="989"/>
                    </a:cubicBezTo>
                    <a:cubicBezTo>
                      <a:pt x="762" y="989"/>
                      <a:pt x="977" y="775"/>
                      <a:pt x="977" y="501"/>
                    </a:cubicBezTo>
                    <a:cubicBezTo>
                      <a:pt x="977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0"/>
              <p:cNvSpPr/>
              <p:nvPr/>
            </p:nvSpPr>
            <p:spPr>
              <a:xfrm>
                <a:off x="379630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8" y="1"/>
                    </a:moveTo>
                    <a:cubicBezTo>
                      <a:pt x="227" y="1"/>
                      <a:pt x="0" y="227"/>
                      <a:pt x="0" y="501"/>
                    </a:cubicBezTo>
                    <a:cubicBezTo>
                      <a:pt x="0" y="763"/>
                      <a:pt x="227" y="989"/>
                      <a:pt x="488" y="989"/>
                    </a:cubicBezTo>
                    <a:cubicBezTo>
                      <a:pt x="762" y="989"/>
                      <a:pt x="977" y="775"/>
                      <a:pt x="977" y="501"/>
                    </a:cubicBezTo>
                    <a:cubicBezTo>
                      <a:pt x="977" y="227"/>
                      <a:pt x="762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0"/>
              <p:cNvSpPr/>
              <p:nvPr/>
            </p:nvSpPr>
            <p:spPr>
              <a:xfrm>
                <a:off x="3729325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9" y="1"/>
                    </a:moveTo>
                    <a:cubicBezTo>
                      <a:pt x="227" y="1"/>
                      <a:pt x="0" y="227"/>
                      <a:pt x="0" y="501"/>
                    </a:cubicBezTo>
                    <a:cubicBezTo>
                      <a:pt x="0" y="763"/>
                      <a:pt x="227" y="989"/>
                      <a:pt x="489" y="989"/>
                    </a:cubicBezTo>
                    <a:cubicBezTo>
                      <a:pt x="762" y="989"/>
                      <a:pt x="977" y="775"/>
                      <a:pt x="977" y="501"/>
                    </a:cubicBezTo>
                    <a:cubicBezTo>
                      <a:pt x="977" y="227"/>
                      <a:pt x="762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0"/>
              <p:cNvSpPr/>
              <p:nvPr/>
            </p:nvSpPr>
            <p:spPr>
              <a:xfrm>
                <a:off x="3662350" y="1656575"/>
                <a:ext cx="244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90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501"/>
                    </a:cubicBezTo>
                    <a:cubicBezTo>
                      <a:pt x="1" y="763"/>
                      <a:pt x="227" y="989"/>
                      <a:pt x="489" y="989"/>
                    </a:cubicBezTo>
                    <a:cubicBezTo>
                      <a:pt x="763" y="989"/>
                      <a:pt x="977" y="775"/>
                      <a:pt x="977" y="501"/>
                    </a:cubicBezTo>
                    <a:cubicBezTo>
                      <a:pt x="977" y="227"/>
                      <a:pt x="763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0"/>
              <p:cNvSpPr/>
              <p:nvPr/>
            </p:nvSpPr>
            <p:spPr>
              <a:xfrm>
                <a:off x="4118050" y="1467350"/>
                <a:ext cx="2712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95" extrusionOk="0">
                    <a:moveTo>
                      <a:pt x="543" y="0"/>
                    </a:moveTo>
                    <a:cubicBezTo>
                      <a:pt x="415" y="0"/>
                      <a:pt x="287" y="51"/>
                      <a:pt x="191" y="152"/>
                    </a:cubicBezTo>
                    <a:cubicBezTo>
                      <a:pt x="1" y="343"/>
                      <a:pt x="1" y="652"/>
                      <a:pt x="191" y="843"/>
                    </a:cubicBezTo>
                    <a:cubicBezTo>
                      <a:pt x="287" y="944"/>
                      <a:pt x="415" y="995"/>
                      <a:pt x="543" y="995"/>
                    </a:cubicBezTo>
                    <a:cubicBezTo>
                      <a:pt x="671" y="995"/>
                      <a:pt x="799" y="944"/>
                      <a:pt x="894" y="843"/>
                    </a:cubicBezTo>
                    <a:cubicBezTo>
                      <a:pt x="1084" y="652"/>
                      <a:pt x="1084" y="343"/>
                      <a:pt x="894" y="152"/>
                    </a:cubicBezTo>
                    <a:cubicBezTo>
                      <a:pt x="799" y="51"/>
                      <a:pt x="671" y="0"/>
                      <a:pt x="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0"/>
              <p:cNvSpPr/>
              <p:nvPr/>
            </p:nvSpPr>
            <p:spPr>
              <a:xfrm>
                <a:off x="4070725" y="1514600"/>
                <a:ext cx="2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89" extrusionOk="0">
                    <a:moveTo>
                      <a:pt x="547" y="1"/>
                    </a:moveTo>
                    <a:cubicBezTo>
                      <a:pt x="421" y="1"/>
                      <a:pt x="293" y="48"/>
                      <a:pt x="191" y="143"/>
                    </a:cubicBezTo>
                    <a:cubicBezTo>
                      <a:pt x="1" y="346"/>
                      <a:pt x="1" y="655"/>
                      <a:pt x="191" y="846"/>
                    </a:cubicBezTo>
                    <a:cubicBezTo>
                      <a:pt x="293" y="941"/>
                      <a:pt x="421" y="989"/>
                      <a:pt x="547" y="989"/>
                    </a:cubicBezTo>
                    <a:cubicBezTo>
                      <a:pt x="674" y="989"/>
                      <a:pt x="799" y="941"/>
                      <a:pt x="894" y="846"/>
                    </a:cubicBezTo>
                    <a:cubicBezTo>
                      <a:pt x="1096" y="655"/>
                      <a:pt x="1096" y="346"/>
                      <a:pt x="894" y="143"/>
                    </a:cubicBezTo>
                    <a:cubicBezTo>
                      <a:pt x="799" y="48"/>
                      <a:pt x="674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0"/>
              <p:cNvSpPr/>
              <p:nvPr/>
            </p:nvSpPr>
            <p:spPr>
              <a:xfrm>
                <a:off x="4023700" y="1561925"/>
                <a:ext cx="271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9" extrusionOk="0">
                    <a:moveTo>
                      <a:pt x="538" y="1"/>
                    </a:moveTo>
                    <a:cubicBezTo>
                      <a:pt x="411" y="1"/>
                      <a:pt x="286" y="48"/>
                      <a:pt x="191" y="144"/>
                    </a:cubicBezTo>
                    <a:cubicBezTo>
                      <a:pt x="1" y="334"/>
                      <a:pt x="1" y="656"/>
                      <a:pt x="191" y="846"/>
                    </a:cubicBezTo>
                    <a:cubicBezTo>
                      <a:pt x="286" y="941"/>
                      <a:pt x="411" y="989"/>
                      <a:pt x="538" y="989"/>
                    </a:cubicBezTo>
                    <a:cubicBezTo>
                      <a:pt x="664" y="989"/>
                      <a:pt x="792" y="941"/>
                      <a:pt x="894" y="846"/>
                    </a:cubicBezTo>
                    <a:cubicBezTo>
                      <a:pt x="1084" y="656"/>
                      <a:pt x="1084" y="334"/>
                      <a:pt x="894" y="144"/>
                    </a:cubicBezTo>
                    <a:cubicBezTo>
                      <a:pt x="792" y="48"/>
                      <a:pt x="664" y="1"/>
                      <a:pt x="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0"/>
              <p:cNvSpPr/>
              <p:nvPr/>
            </p:nvSpPr>
            <p:spPr>
              <a:xfrm>
                <a:off x="3976375" y="1609250"/>
                <a:ext cx="26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989" extrusionOk="0">
                    <a:moveTo>
                      <a:pt x="542" y="1"/>
                    </a:moveTo>
                    <a:cubicBezTo>
                      <a:pt x="414" y="1"/>
                      <a:pt x="286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86" y="941"/>
                      <a:pt x="414" y="989"/>
                      <a:pt x="542" y="989"/>
                    </a:cubicBezTo>
                    <a:cubicBezTo>
                      <a:pt x="670" y="989"/>
                      <a:pt x="798" y="941"/>
                      <a:pt x="894" y="846"/>
                    </a:cubicBezTo>
                    <a:cubicBezTo>
                      <a:pt x="1072" y="667"/>
                      <a:pt x="1072" y="346"/>
                      <a:pt x="894" y="144"/>
                    </a:cubicBezTo>
                    <a:cubicBezTo>
                      <a:pt x="798" y="48"/>
                      <a:pt x="670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0"/>
              <p:cNvSpPr/>
              <p:nvPr/>
            </p:nvSpPr>
            <p:spPr>
              <a:xfrm>
                <a:off x="3928750" y="1656875"/>
                <a:ext cx="271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9" extrusionOk="0">
                    <a:moveTo>
                      <a:pt x="538" y="1"/>
                    </a:moveTo>
                    <a:cubicBezTo>
                      <a:pt x="411" y="1"/>
                      <a:pt x="286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86" y="941"/>
                      <a:pt x="414" y="989"/>
                      <a:pt x="542" y="989"/>
                    </a:cubicBezTo>
                    <a:cubicBezTo>
                      <a:pt x="670" y="989"/>
                      <a:pt x="798" y="941"/>
                      <a:pt x="894" y="846"/>
                    </a:cubicBezTo>
                    <a:cubicBezTo>
                      <a:pt x="1084" y="644"/>
                      <a:pt x="1084" y="334"/>
                      <a:pt x="894" y="144"/>
                    </a:cubicBezTo>
                    <a:cubicBezTo>
                      <a:pt x="792" y="48"/>
                      <a:pt x="664" y="1"/>
                      <a:pt x="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0"/>
              <p:cNvSpPr/>
              <p:nvPr/>
            </p:nvSpPr>
            <p:spPr>
              <a:xfrm>
                <a:off x="3881425" y="1703975"/>
                <a:ext cx="2710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96" extrusionOk="0">
                    <a:moveTo>
                      <a:pt x="547" y="1"/>
                    </a:moveTo>
                    <a:cubicBezTo>
                      <a:pt x="420" y="1"/>
                      <a:pt x="292" y="52"/>
                      <a:pt x="191" y="153"/>
                    </a:cubicBezTo>
                    <a:cubicBezTo>
                      <a:pt x="1" y="343"/>
                      <a:pt x="1" y="653"/>
                      <a:pt x="191" y="843"/>
                    </a:cubicBezTo>
                    <a:cubicBezTo>
                      <a:pt x="292" y="944"/>
                      <a:pt x="420" y="995"/>
                      <a:pt x="547" y="995"/>
                    </a:cubicBezTo>
                    <a:cubicBezTo>
                      <a:pt x="673" y="995"/>
                      <a:pt x="798" y="944"/>
                      <a:pt x="893" y="843"/>
                    </a:cubicBezTo>
                    <a:cubicBezTo>
                      <a:pt x="1084" y="653"/>
                      <a:pt x="1084" y="343"/>
                      <a:pt x="893" y="153"/>
                    </a:cubicBezTo>
                    <a:cubicBezTo>
                      <a:pt x="798" y="52"/>
                      <a:pt x="673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0"/>
              <p:cNvSpPr/>
              <p:nvPr/>
            </p:nvSpPr>
            <p:spPr>
              <a:xfrm>
                <a:off x="3834100" y="1751250"/>
                <a:ext cx="274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89" extrusionOk="0">
                    <a:moveTo>
                      <a:pt x="548" y="0"/>
                    </a:moveTo>
                    <a:cubicBezTo>
                      <a:pt x="423" y="0"/>
                      <a:pt x="298" y="48"/>
                      <a:pt x="203" y="143"/>
                    </a:cubicBezTo>
                    <a:cubicBezTo>
                      <a:pt x="0" y="345"/>
                      <a:pt x="0" y="655"/>
                      <a:pt x="203" y="845"/>
                    </a:cubicBezTo>
                    <a:cubicBezTo>
                      <a:pt x="298" y="941"/>
                      <a:pt x="423" y="988"/>
                      <a:pt x="548" y="988"/>
                    </a:cubicBezTo>
                    <a:cubicBezTo>
                      <a:pt x="673" y="988"/>
                      <a:pt x="798" y="941"/>
                      <a:pt x="893" y="845"/>
                    </a:cubicBezTo>
                    <a:cubicBezTo>
                      <a:pt x="1096" y="655"/>
                      <a:pt x="1096" y="357"/>
                      <a:pt x="893" y="143"/>
                    </a:cubicBezTo>
                    <a:cubicBezTo>
                      <a:pt x="798" y="48"/>
                      <a:pt x="673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0"/>
              <p:cNvSpPr/>
              <p:nvPr/>
            </p:nvSpPr>
            <p:spPr>
              <a:xfrm>
                <a:off x="3787075" y="1798875"/>
                <a:ext cx="268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989" extrusionOk="0">
                    <a:moveTo>
                      <a:pt x="537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0" y="345"/>
                      <a:pt x="0" y="655"/>
                      <a:pt x="191" y="845"/>
                    </a:cubicBezTo>
                    <a:cubicBezTo>
                      <a:pt x="286" y="941"/>
                      <a:pt x="411" y="988"/>
                      <a:pt x="537" y="988"/>
                    </a:cubicBezTo>
                    <a:cubicBezTo>
                      <a:pt x="664" y="988"/>
                      <a:pt x="792" y="941"/>
                      <a:pt x="893" y="845"/>
                    </a:cubicBezTo>
                    <a:cubicBezTo>
                      <a:pt x="1072" y="655"/>
                      <a:pt x="1072" y="345"/>
                      <a:pt x="893" y="143"/>
                    </a:cubicBezTo>
                    <a:cubicBezTo>
                      <a:pt x="792" y="48"/>
                      <a:pt x="664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0"/>
              <p:cNvSpPr/>
              <p:nvPr/>
            </p:nvSpPr>
            <p:spPr>
              <a:xfrm>
                <a:off x="3739450" y="1846200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37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0" y="333"/>
                      <a:pt x="0" y="655"/>
                      <a:pt x="191" y="845"/>
                    </a:cubicBezTo>
                    <a:cubicBezTo>
                      <a:pt x="286" y="941"/>
                      <a:pt x="411" y="988"/>
                      <a:pt x="537" y="988"/>
                    </a:cubicBezTo>
                    <a:cubicBezTo>
                      <a:pt x="664" y="988"/>
                      <a:pt x="792" y="941"/>
                      <a:pt x="893" y="845"/>
                    </a:cubicBezTo>
                    <a:cubicBezTo>
                      <a:pt x="1084" y="655"/>
                      <a:pt x="1084" y="333"/>
                      <a:pt x="893" y="143"/>
                    </a:cubicBezTo>
                    <a:cubicBezTo>
                      <a:pt x="792" y="48"/>
                      <a:pt x="664" y="0"/>
                      <a:pt x="5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0"/>
              <p:cNvSpPr/>
              <p:nvPr/>
            </p:nvSpPr>
            <p:spPr>
              <a:xfrm>
                <a:off x="4118350" y="1846200"/>
                <a:ext cx="27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89" extrusionOk="0">
                    <a:moveTo>
                      <a:pt x="549" y="0"/>
                    </a:moveTo>
                    <a:cubicBezTo>
                      <a:pt x="424" y="0"/>
                      <a:pt x="299" y="48"/>
                      <a:pt x="203" y="143"/>
                    </a:cubicBezTo>
                    <a:cubicBezTo>
                      <a:pt x="1" y="333"/>
                      <a:pt x="1" y="655"/>
                      <a:pt x="203" y="845"/>
                    </a:cubicBezTo>
                    <a:cubicBezTo>
                      <a:pt x="299" y="941"/>
                      <a:pt x="424" y="988"/>
                      <a:pt x="549" y="988"/>
                    </a:cubicBezTo>
                    <a:cubicBezTo>
                      <a:pt x="674" y="988"/>
                      <a:pt x="799" y="941"/>
                      <a:pt x="894" y="845"/>
                    </a:cubicBezTo>
                    <a:cubicBezTo>
                      <a:pt x="1096" y="655"/>
                      <a:pt x="1096" y="333"/>
                      <a:pt x="894" y="143"/>
                    </a:cubicBezTo>
                    <a:cubicBezTo>
                      <a:pt x="799" y="48"/>
                      <a:pt x="674" y="0"/>
                      <a:pt x="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0"/>
              <p:cNvSpPr/>
              <p:nvPr/>
            </p:nvSpPr>
            <p:spPr>
              <a:xfrm>
                <a:off x="4071325" y="1798875"/>
                <a:ext cx="27125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0" extrusionOk="0">
                    <a:moveTo>
                      <a:pt x="538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1" y="345"/>
                      <a:pt x="1" y="655"/>
                      <a:pt x="191" y="845"/>
                    </a:cubicBezTo>
                    <a:cubicBezTo>
                      <a:pt x="280" y="935"/>
                      <a:pt x="403" y="979"/>
                      <a:pt x="529" y="979"/>
                    </a:cubicBezTo>
                    <a:cubicBezTo>
                      <a:pt x="656" y="979"/>
                      <a:pt x="787" y="935"/>
                      <a:pt x="894" y="845"/>
                    </a:cubicBezTo>
                    <a:cubicBezTo>
                      <a:pt x="1084" y="655"/>
                      <a:pt x="1084" y="345"/>
                      <a:pt x="894" y="143"/>
                    </a:cubicBezTo>
                    <a:cubicBezTo>
                      <a:pt x="792" y="48"/>
                      <a:pt x="664" y="0"/>
                      <a:pt x="5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0"/>
              <p:cNvSpPr/>
              <p:nvPr/>
            </p:nvSpPr>
            <p:spPr>
              <a:xfrm>
                <a:off x="4023700" y="1751250"/>
                <a:ext cx="271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89" extrusionOk="0">
                    <a:moveTo>
                      <a:pt x="538" y="0"/>
                    </a:moveTo>
                    <a:cubicBezTo>
                      <a:pt x="411" y="0"/>
                      <a:pt x="286" y="48"/>
                      <a:pt x="191" y="143"/>
                    </a:cubicBezTo>
                    <a:cubicBezTo>
                      <a:pt x="1" y="345"/>
                      <a:pt x="1" y="655"/>
                      <a:pt x="191" y="845"/>
                    </a:cubicBezTo>
                    <a:cubicBezTo>
                      <a:pt x="286" y="941"/>
                      <a:pt x="411" y="988"/>
                      <a:pt x="538" y="988"/>
                    </a:cubicBezTo>
                    <a:cubicBezTo>
                      <a:pt x="664" y="988"/>
                      <a:pt x="792" y="941"/>
                      <a:pt x="894" y="845"/>
                    </a:cubicBezTo>
                    <a:cubicBezTo>
                      <a:pt x="1084" y="655"/>
                      <a:pt x="1084" y="345"/>
                      <a:pt x="894" y="143"/>
                    </a:cubicBezTo>
                    <a:cubicBezTo>
                      <a:pt x="792" y="48"/>
                      <a:pt x="664" y="0"/>
                      <a:pt x="5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0"/>
              <p:cNvSpPr/>
              <p:nvPr/>
            </p:nvSpPr>
            <p:spPr>
              <a:xfrm>
                <a:off x="3976375" y="1703975"/>
                <a:ext cx="27125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996" extrusionOk="0">
                    <a:moveTo>
                      <a:pt x="542" y="1"/>
                    </a:moveTo>
                    <a:cubicBezTo>
                      <a:pt x="414" y="1"/>
                      <a:pt x="286" y="52"/>
                      <a:pt x="191" y="153"/>
                    </a:cubicBezTo>
                    <a:cubicBezTo>
                      <a:pt x="1" y="343"/>
                      <a:pt x="1" y="653"/>
                      <a:pt x="191" y="843"/>
                    </a:cubicBezTo>
                    <a:cubicBezTo>
                      <a:pt x="286" y="944"/>
                      <a:pt x="414" y="995"/>
                      <a:pt x="542" y="995"/>
                    </a:cubicBezTo>
                    <a:cubicBezTo>
                      <a:pt x="670" y="995"/>
                      <a:pt x="798" y="944"/>
                      <a:pt x="894" y="843"/>
                    </a:cubicBezTo>
                    <a:cubicBezTo>
                      <a:pt x="1084" y="653"/>
                      <a:pt x="1084" y="343"/>
                      <a:pt x="894" y="153"/>
                    </a:cubicBezTo>
                    <a:cubicBezTo>
                      <a:pt x="798" y="52"/>
                      <a:pt x="670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0"/>
              <p:cNvSpPr/>
              <p:nvPr/>
            </p:nvSpPr>
            <p:spPr>
              <a:xfrm>
                <a:off x="3929050" y="1656875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42" y="1"/>
                    </a:moveTo>
                    <a:cubicBezTo>
                      <a:pt x="414" y="1"/>
                      <a:pt x="286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92" y="941"/>
                      <a:pt x="417" y="989"/>
                      <a:pt x="542" y="989"/>
                    </a:cubicBezTo>
                    <a:cubicBezTo>
                      <a:pt x="667" y="989"/>
                      <a:pt x="792" y="941"/>
                      <a:pt x="893" y="846"/>
                    </a:cubicBezTo>
                    <a:cubicBezTo>
                      <a:pt x="1084" y="644"/>
                      <a:pt x="1084" y="334"/>
                      <a:pt x="893" y="144"/>
                    </a:cubicBezTo>
                    <a:cubicBezTo>
                      <a:pt x="798" y="48"/>
                      <a:pt x="670" y="1"/>
                      <a:pt x="5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0"/>
              <p:cNvSpPr/>
              <p:nvPr/>
            </p:nvSpPr>
            <p:spPr>
              <a:xfrm>
                <a:off x="3881425" y="1609250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47" y="1"/>
                    </a:moveTo>
                    <a:cubicBezTo>
                      <a:pt x="420" y="1"/>
                      <a:pt x="292" y="48"/>
                      <a:pt x="191" y="144"/>
                    </a:cubicBezTo>
                    <a:cubicBezTo>
                      <a:pt x="1" y="334"/>
                      <a:pt x="1" y="644"/>
                      <a:pt x="191" y="846"/>
                    </a:cubicBezTo>
                    <a:cubicBezTo>
                      <a:pt x="292" y="941"/>
                      <a:pt x="420" y="989"/>
                      <a:pt x="547" y="989"/>
                    </a:cubicBezTo>
                    <a:cubicBezTo>
                      <a:pt x="673" y="989"/>
                      <a:pt x="798" y="941"/>
                      <a:pt x="893" y="846"/>
                    </a:cubicBezTo>
                    <a:cubicBezTo>
                      <a:pt x="1084" y="644"/>
                      <a:pt x="1084" y="334"/>
                      <a:pt x="893" y="144"/>
                    </a:cubicBezTo>
                    <a:cubicBezTo>
                      <a:pt x="798" y="48"/>
                      <a:pt x="673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0"/>
              <p:cNvSpPr/>
              <p:nvPr/>
            </p:nvSpPr>
            <p:spPr>
              <a:xfrm>
                <a:off x="3834100" y="1561925"/>
                <a:ext cx="274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989" extrusionOk="0">
                    <a:moveTo>
                      <a:pt x="548" y="1"/>
                    </a:moveTo>
                    <a:cubicBezTo>
                      <a:pt x="423" y="1"/>
                      <a:pt x="298" y="48"/>
                      <a:pt x="203" y="144"/>
                    </a:cubicBezTo>
                    <a:cubicBezTo>
                      <a:pt x="0" y="334"/>
                      <a:pt x="0" y="656"/>
                      <a:pt x="203" y="846"/>
                    </a:cubicBezTo>
                    <a:cubicBezTo>
                      <a:pt x="298" y="941"/>
                      <a:pt x="423" y="989"/>
                      <a:pt x="548" y="989"/>
                    </a:cubicBezTo>
                    <a:cubicBezTo>
                      <a:pt x="673" y="989"/>
                      <a:pt x="798" y="941"/>
                      <a:pt x="893" y="846"/>
                    </a:cubicBezTo>
                    <a:cubicBezTo>
                      <a:pt x="1096" y="656"/>
                      <a:pt x="1096" y="334"/>
                      <a:pt x="893" y="144"/>
                    </a:cubicBezTo>
                    <a:cubicBezTo>
                      <a:pt x="798" y="48"/>
                      <a:pt x="673" y="1"/>
                      <a:pt x="5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0"/>
              <p:cNvSpPr/>
              <p:nvPr/>
            </p:nvSpPr>
            <p:spPr>
              <a:xfrm>
                <a:off x="3787075" y="1514600"/>
                <a:ext cx="271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89" extrusionOk="0">
                    <a:moveTo>
                      <a:pt x="537" y="1"/>
                    </a:moveTo>
                    <a:cubicBezTo>
                      <a:pt x="411" y="1"/>
                      <a:pt x="286" y="48"/>
                      <a:pt x="191" y="143"/>
                    </a:cubicBezTo>
                    <a:cubicBezTo>
                      <a:pt x="0" y="346"/>
                      <a:pt x="0" y="655"/>
                      <a:pt x="191" y="846"/>
                    </a:cubicBezTo>
                    <a:cubicBezTo>
                      <a:pt x="286" y="941"/>
                      <a:pt x="411" y="989"/>
                      <a:pt x="537" y="989"/>
                    </a:cubicBezTo>
                    <a:cubicBezTo>
                      <a:pt x="664" y="989"/>
                      <a:pt x="792" y="941"/>
                      <a:pt x="893" y="846"/>
                    </a:cubicBezTo>
                    <a:cubicBezTo>
                      <a:pt x="1084" y="655"/>
                      <a:pt x="1084" y="346"/>
                      <a:pt x="893" y="143"/>
                    </a:cubicBezTo>
                    <a:cubicBezTo>
                      <a:pt x="792" y="48"/>
                      <a:pt x="664" y="1"/>
                      <a:pt x="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0"/>
              <p:cNvSpPr/>
              <p:nvPr/>
            </p:nvSpPr>
            <p:spPr>
              <a:xfrm>
                <a:off x="3739750" y="1467350"/>
                <a:ext cx="27100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95" extrusionOk="0">
                    <a:moveTo>
                      <a:pt x="542" y="0"/>
                    </a:moveTo>
                    <a:cubicBezTo>
                      <a:pt x="414" y="0"/>
                      <a:pt x="286" y="51"/>
                      <a:pt x="191" y="152"/>
                    </a:cubicBezTo>
                    <a:cubicBezTo>
                      <a:pt x="0" y="343"/>
                      <a:pt x="0" y="652"/>
                      <a:pt x="191" y="843"/>
                    </a:cubicBezTo>
                    <a:cubicBezTo>
                      <a:pt x="286" y="944"/>
                      <a:pt x="408" y="995"/>
                      <a:pt x="533" y="995"/>
                    </a:cubicBezTo>
                    <a:cubicBezTo>
                      <a:pt x="658" y="995"/>
                      <a:pt x="786" y="944"/>
                      <a:pt x="893" y="843"/>
                    </a:cubicBezTo>
                    <a:cubicBezTo>
                      <a:pt x="1084" y="652"/>
                      <a:pt x="1084" y="343"/>
                      <a:pt x="893" y="152"/>
                    </a:cubicBezTo>
                    <a:cubicBezTo>
                      <a:pt x="798" y="51"/>
                      <a:pt x="670" y="0"/>
                      <a:pt x="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6" name="Google Shape;1646;p30"/>
          <p:cNvGrpSpPr/>
          <p:nvPr/>
        </p:nvGrpSpPr>
        <p:grpSpPr>
          <a:xfrm>
            <a:off x="8173488" y="4172988"/>
            <a:ext cx="970500" cy="970500"/>
            <a:chOff x="815488" y="259875"/>
            <a:chExt cx="970500" cy="970500"/>
          </a:xfrm>
        </p:grpSpPr>
        <p:sp>
          <p:nvSpPr>
            <p:cNvPr id="1647" name="Google Shape;1647;p30"/>
            <p:cNvSpPr/>
            <p:nvPr/>
          </p:nvSpPr>
          <p:spPr>
            <a:xfrm>
              <a:off x="815488" y="259875"/>
              <a:ext cx="970500" cy="97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ncode Sans"/>
                <a:ea typeface="Encode Sans"/>
                <a:cs typeface="Encode Sans"/>
                <a:sym typeface="Encode Sans"/>
              </a:endParaRPr>
            </a:p>
          </p:txBody>
        </p:sp>
        <p:grpSp>
          <p:nvGrpSpPr>
            <p:cNvPr id="1648" name="Google Shape;1648;p30"/>
            <p:cNvGrpSpPr/>
            <p:nvPr/>
          </p:nvGrpSpPr>
          <p:grpSpPr>
            <a:xfrm>
              <a:off x="865838" y="310213"/>
              <a:ext cx="869775" cy="869775"/>
              <a:chOff x="650075" y="1233325"/>
              <a:chExt cx="869775" cy="869775"/>
            </a:xfrm>
          </p:grpSpPr>
          <p:sp>
            <p:nvSpPr>
              <p:cNvPr id="1649" name="Google Shape;1649;p30"/>
              <p:cNvSpPr/>
              <p:nvPr/>
            </p:nvSpPr>
            <p:spPr>
              <a:xfrm>
                <a:off x="1084950" y="1233325"/>
                <a:ext cx="25" cy="869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4791" fill="none" extrusionOk="0">
                    <a:moveTo>
                      <a:pt x="0" y="0"/>
                    </a:moveTo>
                    <a:lnTo>
                      <a:pt x="0" y="3479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0"/>
              <p:cNvSpPr/>
              <p:nvPr/>
            </p:nvSpPr>
            <p:spPr>
              <a:xfrm>
                <a:off x="650075" y="1668200"/>
                <a:ext cx="869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4791" h="1" fill="none" extrusionOk="0">
                    <a:moveTo>
                      <a:pt x="34790" y="0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0"/>
              <p:cNvSpPr/>
              <p:nvPr/>
            </p:nvSpPr>
            <p:spPr>
              <a:xfrm>
                <a:off x="777175" y="1360425"/>
                <a:ext cx="615575" cy="615575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24623" fill="none" extrusionOk="0">
                    <a:moveTo>
                      <a:pt x="24622" y="0"/>
                    </a:moveTo>
                    <a:lnTo>
                      <a:pt x="0" y="2462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0"/>
              <p:cNvSpPr/>
              <p:nvPr/>
            </p:nvSpPr>
            <p:spPr>
              <a:xfrm>
                <a:off x="777175" y="1360425"/>
                <a:ext cx="615575" cy="615575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24623" fill="none" extrusionOk="0">
                    <a:moveTo>
                      <a:pt x="24622" y="24622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0"/>
              <p:cNvSpPr/>
              <p:nvPr/>
            </p:nvSpPr>
            <p:spPr>
              <a:xfrm>
                <a:off x="915875" y="1267550"/>
                <a:ext cx="338175" cy="801900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32076" fill="none" extrusionOk="0">
                    <a:moveTo>
                      <a:pt x="13526" y="0"/>
                    </a:moveTo>
                    <a:lnTo>
                      <a:pt x="1" y="32076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0"/>
              <p:cNvSpPr/>
              <p:nvPr/>
            </p:nvSpPr>
            <p:spPr>
              <a:xfrm>
                <a:off x="684000" y="1499125"/>
                <a:ext cx="801625" cy="338150"/>
              </a:xfrm>
              <a:custGeom>
                <a:avLst/>
                <a:gdLst/>
                <a:ahLst/>
                <a:cxnLst/>
                <a:rect l="l" t="t" r="r" b="b"/>
                <a:pathLst>
                  <a:path w="32065" h="13526" fill="none" extrusionOk="0">
                    <a:moveTo>
                      <a:pt x="32064" y="13526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0"/>
              <p:cNvSpPr/>
              <p:nvPr/>
            </p:nvSpPr>
            <p:spPr>
              <a:xfrm>
                <a:off x="681925" y="1504175"/>
                <a:ext cx="806075" cy="328050"/>
              </a:xfrm>
              <a:custGeom>
                <a:avLst/>
                <a:gdLst/>
                <a:ahLst/>
                <a:cxnLst/>
                <a:rect l="l" t="t" r="r" b="b"/>
                <a:pathLst>
                  <a:path w="32243" h="13122" fill="none" extrusionOk="0">
                    <a:moveTo>
                      <a:pt x="32242" y="1"/>
                    </a:moveTo>
                    <a:lnTo>
                      <a:pt x="0" y="1312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0"/>
              <p:cNvSpPr/>
              <p:nvPr/>
            </p:nvSpPr>
            <p:spPr>
              <a:xfrm>
                <a:off x="920925" y="1265175"/>
                <a:ext cx="328050" cy="806075"/>
              </a:xfrm>
              <a:custGeom>
                <a:avLst/>
                <a:gdLst/>
                <a:ahLst/>
                <a:cxnLst/>
                <a:rect l="l" t="t" r="r" b="b"/>
                <a:pathLst>
                  <a:path w="13122" h="32243" fill="none" extrusionOk="0">
                    <a:moveTo>
                      <a:pt x="13122" y="32242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0"/>
              <p:cNvSpPr/>
              <p:nvPr/>
            </p:nvSpPr>
            <p:spPr>
              <a:xfrm>
                <a:off x="999825" y="1241350"/>
                <a:ext cx="169975" cy="853700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34148" fill="none" extrusionOk="0">
                    <a:moveTo>
                      <a:pt x="6799" y="1"/>
                    </a:moveTo>
                    <a:lnTo>
                      <a:pt x="0" y="34148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0"/>
              <p:cNvSpPr/>
              <p:nvPr/>
            </p:nvSpPr>
            <p:spPr>
              <a:xfrm>
                <a:off x="658100" y="1583350"/>
                <a:ext cx="853400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34136" h="6800" fill="none" extrusionOk="0">
                    <a:moveTo>
                      <a:pt x="34136" y="6799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0"/>
              <p:cNvSpPr/>
              <p:nvPr/>
            </p:nvSpPr>
            <p:spPr>
              <a:xfrm>
                <a:off x="723000" y="1426800"/>
                <a:ext cx="723625" cy="482825"/>
              </a:xfrm>
              <a:custGeom>
                <a:avLst/>
                <a:gdLst/>
                <a:ahLst/>
                <a:cxnLst/>
                <a:rect l="l" t="t" r="r" b="b"/>
                <a:pathLst>
                  <a:path w="28945" h="19313" fill="none" extrusionOk="0">
                    <a:moveTo>
                      <a:pt x="28944" y="0"/>
                    </a:moveTo>
                    <a:lnTo>
                      <a:pt x="0" y="1931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0"/>
              <p:cNvSpPr/>
              <p:nvPr/>
            </p:nvSpPr>
            <p:spPr>
              <a:xfrm>
                <a:off x="843550" y="1306550"/>
                <a:ext cx="482825" cy="723325"/>
              </a:xfrm>
              <a:custGeom>
                <a:avLst/>
                <a:gdLst/>
                <a:ahLst/>
                <a:cxnLst/>
                <a:rect l="l" t="t" r="r" b="b"/>
                <a:pathLst>
                  <a:path w="19313" h="28933" fill="none" extrusionOk="0">
                    <a:moveTo>
                      <a:pt x="19312" y="28932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0"/>
              <p:cNvSpPr/>
              <p:nvPr/>
            </p:nvSpPr>
            <p:spPr>
              <a:xfrm>
                <a:off x="840875" y="1308025"/>
                <a:ext cx="488175" cy="720350"/>
              </a:xfrm>
              <a:custGeom>
                <a:avLst/>
                <a:gdLst/>
                <a:ahLst/>
                <a:cxnLst/>
                <a:rect l="l" t="t" r="r" b="b"/>
                <a:pathLst>
                  <a:path w="19527" h="28814" fill="none" extrusionOk="0">
                    <a:moveTo>
                      <a:pt x="19526" y="1"/>
                    </a:moveTo>
                    <a:lnTo>
                      <a:pt x="0" y="28814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0"/>
              <p:cNvSpPr/>
              <p:nvPr/>
            </p:nvSpPr>
            <p:spPr>
              <a:xfrm>
                <a:off x="724775" y="1424125"/>
                <a:ext cx="720350" cy="488175"/>
              </a:xfrm>
              <a:custGeom>
                <a:avLst/>
                <a:gdLst/>
                <a:ahLst/>
                <a:cxnLst/>
                <a:rect l="l" t="t" r="r" b="b"/>
                <a:pathLst>
                  <a:path w="28814" h="19527" fill="none" extrusionOk="0">
                    <a:moveTo>
                      <a:pt x="28814" y="19526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0"/>
              <p:cNvSpPr/>
              <p:nvPr/>
            </p:nvSpPr>
            <p:spPr>
              <a:xfrm>
                <a:off x="657800" y="1586050"/>
                <a:ext cx="854300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34172" h="6573" fill="none" extrusionOk="0">
                    <a:moveTo>
                      <a:pt x="34172" y="0"/>
                    </a:moveTo>
                    <a:lnTo>
                      <a:pt x="1" y="6572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0"/>
              <p:cNvSpPr/>
              <p:nvPr/>
            </p:nvSpPr>
            <p:spPr>
              <a:xfrm>
                <a:off x="1002800" y="1241050"/>
                <a:ext cx="164325" cy="854300"/>
              </a:xfrm>
              <a:custGeom>
                <a:avLst/>
                <a:gdLst/>
                <a:ahLst/>
                <a:cxnLst/>
                <a:rect l="l" t="t" r="r" b="b"/>
                <a:pathLst>
                  <a:path w="6573" h="34172" fill="none" extrusionOk="0">
                    <a:moveTo>
                      <a:pt x="6572" y="34172"/>
                    </a:moveTo>
                    <a:lnTo>
                      <a:pt x="0" y="1"/>
                    </a:lnTo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119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65" name="Google Shape;1665;p30"/>
          <p:cNvGrpSpPr/>
          <p:nvPr/>
        </p:nvGrpSpPr>
        <p:grpSpPr>
          <a:xfrm>
            <a:off x="8173520" y="54266"/>
            <a:ext cx="970455" cy="970455"/>
            <a:chOff x="2263675" y="2416500"/>
            <a:chExt cx="587300" cy="587300"/>
          </a:xfrm>
        </p:grpSpPr>
        <p:sp>
          <p:nvSpPr>
            <p:cNvPr id="1666" name="Google Shape;1666;p30"/>
            <p:cNvSpPr/>
            <p:nvPr/>
          </p:nvSpPr>
          <p:spPr>
            <a:xfrm>
              <a:off x="2475600" y="2569500"/>
              <a:ext cx="120275" cy="120275"/>
            </a:xfrm>
            <a:custGeom>
              <a:avLst/>
              <a:gdLst/>
              <a:ahLst/>
              <a:cxnLst/>
              <a:rect l="l" t="t" r="r" b="b"/>
              <a:pathLst>
                <a:path w="4811" h="4811" fill="none" extrusionOk="0">
                  <a:moveTo>
                    <a:pt x="0" y="2810"/>
                  </a:moveTo>
                  <a:lnTo>
                    <a:pt x="2001" y="0"/>
                  </a:lnTo>
                  <a:lnTo>
                    <a:pt x="4810" y="2000"/>
                  </a:lnTo>
                  <a:lnTo>
                    <a:pt x="2810" y="481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0"/>
            <p:cNvSpPr/>
            <p:nvPr/>
          </p:nvSpPr>
          <p:spPr>
            <a:xfrm>
              <a:off x="2433025" y="2538825"/>
              <a:ext cx="213750" cy="214050"/>
            </a:xfrm>
            <a:custGeom>
              <a:avLst/>
              <a:gdLst/>
              <a:ahLst/>
              <a:cxnLst/>
              <a:rect l="l" t="t" r="r" b="b"/>
              <a:pathLst>
                <a:path w="8550" h="8562" fill="none" extrusionOk="0">
                  <a:moveTo>
                    <a:pt x="1" y="5347"/>
                  </a:moveTo>
                  <a:lnTo>
                    <a:pt x="3203" y="1"/>
                  </a:lnTo>
                  <a:lnTo>
                    <a:pt x="8549" y="3216"/>
                  </a:lnTo>
                  <a:lnTo>
                    <a:pt x="5347" y="856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0"/>
            <p:cNvSpPr/>
            <p:nvPr/>
          </p:nvSpPr>
          <p:spPr>
            <a:xfrm>
              <a:off x="2390475" y="2508475"/>
              <a:ext cx="306900" cy="306900"/>
            </a:xfrm>
            <a:custGeom>
              <a:avLst/>
              <a:gdLst/>
              <a:ahLst/>
              <a:cxnLst/>
              <a:rect l="l" t="t" r="r" b="b"/>
              <a:pathLst>
                <a:path w="12276" h="12276" fill="none" extrusionOk="0">
                  <a:moveTo>
                    <a:pt x="0" y="7870"/>
                  </a:moveTo>
                  <a:lnTo>
                    <a:pt x="4405" y="0"/>
                  </a:lnTo>
                  <a:lnTo>
                    <a:pt x="12275" y="4406"/>
                  </a:lnTo>
                  <a:lnTo>
                    <a:pt x="7870" y="12276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0"/>
            <p:cNvSpPr/>
            <p:nvPr/>
          </p:nvSpPr>
          <p:spPr>
            <a:xfrm>
              <a:off x="2348500" y="2477825"/>
              <a:ext cx="400375" cy="400075"/>
            </a:xfrm>
            <a:custGeom>
              <a:avLst/>
              <a:gdLst/>
              <a:ahLst/>
              <a:cxnLst/>
              <a:rect l="l" t="t" r="r" b="b"/>
              <a:pathLst>
                <a:path w="16015" h="16003" fill="none" extrusionOk="0">
                  <a:moveTo>
                    <a:pt x="0" y="10394"/>
                  </a:moveTo>
                  <a:lnTo>
                    <a:pt x="5620" y="0"/>
                  </a:lnTo>
                  <a:lnTo>
                    <a:pt x="16014" y="5608"/>
                  </a:lnTo>
                  <a:lnTo>
                    <a:pt x="10406" y="16002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0"/>
            <p:cNvSpPr/>
            <p:nvPr/>
          </p:nvSpPr>
          <p:spPr>
            <a:xfrm>
              <a:off x="2306225" y="2446850"/>
              <a:ext cx="494125" cy="494150"/>
            </a:xfrm>
            <a:custGeom>
              <a:avLst/>
              <a:gdLst/>
              <a:ahLst/>
              <a:cxnLst/>
              <a:rect l="l" t="t" r="r" b="b"/>
              <a:pathLst>
                <a:path w="19765" h="19766" fill="none" extrusionOk="0">
                  <a:moveTo>
                    <a:pt x="1" y="12943"/>
                  </a:moveTo>
                  <a:lnTo>
                    <a:pt x="6823" y="1"/>
                  </a:lnTo>
                  <a:lnTo>
                    <a:pt x="19765" y="6823"/>
                  </a:lnTo>
                  <a:lnTo>
                    <a:pt x="12955" y="19765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0"/>
            <p:cNvSpPr/>
            <p:nvPr/>
          </p:nvSpPr>
          <p:spPr>
            <a:xfrm>
              <a:off x="2263675" y="2416500"/>
              <a:ext cx="587300" cy="587300"/>
            </a:xfrm>
            <a:custGeom>
              <a:avLst/>
              <a:gdLst/>
              <a:ahLst/>
              <a:cxnLst/>
              <a:rect l="l" t="t" r="r" b="b"/>
              <a:pathLst>
                <a:path w="23492" h="23492" fill="none" extrusionOk="0">
                  <a:moveTo>
                    <a:pt x="0" y="15479"/>
                  </a:moveTo>
                  <a:lnTo>
                    <a:pt x="8025" y="0"/>
                  </a:lnTo>
                  <a:lnTo>
                    <a:pt x="23491" y="8025"/>
                  </a:lnTo>
                  <a:lnTo>
                    <a:pt x="15478" y="2349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2" name="Google Shape;1672;p30"/>
          <p:cNvSpPr/>
          <p:nvPr/>
        </p:nvSpPr>
        <p:spPr>
          <a:xfrm>
            <a:off x="4186981" y="49555"/>
            <a:ext cx="770038" cy="770748"/>
          </a:xfrm>
          <a:custGeom>
            <a:avLst/>
            <a:gdLst/>
            <a:ahLst/>
            <a:cxnLst/>
            <a:rect l="l" t="t" r="r" b="b"/>
            <a:pathLst>
              <a:path w="26028" h="26052" extrusionOk="0">
                <a:moveTo>
                  <a:pt x="11026" y="1"/>
                </a:moveTo>
                <a:lnTo>
                  <a:pt x="11181" y="7811"/>
                </a:lnTo>
                <a:lnTo>
                  <a:pt x="6394" y="1644"/>
                </a:lnTo>
                <a:lnTo>
                  <a:pt x="9514" y="9121"/>
                </a:lnTo>
                <a:lnTo>
                  <a:pt x="2406" y="5228"/>
                </a:lnTo>
                <a:lnTo>
                  <a:pt x="8037" y="10645"/>
                </a:lnTo>
                <a:lnTo>
                  <a:pt x="8037" y="10645"/>
                </a:lnTo>
                <a:lnTo>
                  <a:pt x="286" y="9645"/>
                </a:lnTo>
                <a:lnTo>
                  <a:pt x="7787" y="12741"/>
                </a:lnTo>
                <a:lnTo>
                  <a:pt x="1" y="15003"/>
                </a:lnTo>
                <a:lnTo>
                  <a:pt x="7811" y="14860"/>
                </a:lnTo>
                <a:lnTo>
                  <a:pt x="7811" y="14860"/>
                </a:lnTo>
                <a:lnTo>
                  <a:pt x="1632" y="19646"/>
                </a:lnTo>
                <a:lnTo>
                  <a:pt x="9121" y="16527"/>
                </a:lnTo>
                <a:lnTo>
                  <a:pt x="5204" y="23635"/>
                </a:lnTo>
                <a:lnTo>
                  <a:pt x="10645" y="17991"/>
                </a:lnTo>
                <a:lnTo>
                  <a:pt x="9645" y="25754"/>
                </a:lnTo>
                <a:lnTo>
                  <a:pt x="12740" y="18241"/>
                </a:lnTo>
                <a:lnTo>
                  <a:pt x="15002" y="26052"/>
                </a:lnTo>
                <a:lnTo>
                  <a:pt x="14848" y="18218"/>
                </a:lnTo>
                <a:lnTo>
                  <a:pt x="19634" y="24409"/>
                </a:lnTo>
                <a:lnTo>
                  <a:pt x="16515" y="16920"/>
                </a:lnTo>
                <a:lnTo>
                  <a:pt x="23623" y="20825"/>
                </a:lnTo>
                <a:lnTo>
                  <a:pt x="17991" y="15408"/>
                </a:lnTo>
                <a:lnTo>
                  <a:pt x="25742" y="16384"/>
                </a:lnTo>
                <a:lnTo>
                  <a:pt x="18241" y="13312"/>
                </a:lnTo>
                <a:lnTo>
                  <a:pt x="26028" y="11026"/>
                </a:lnTo>
                <a:lnTo>
                  <a:pt x="18217" y="11193"/>
                </a:lnTo>
                <a:lnTo>
                  <a:pt x="24408" y="6407"/>
                </a:lnTo>
                <a:lnTo>
                  <a:pt x="16907" y="9526"/>
                </a:lnTo>
                <a:lnTo>
                  <a:pt x="20825" y="2418"/>
                </a:lnTo>
                <a:lnTo>
                  <a:pt x="15407" y="8050"/>
                </a:lnTo>
                <a:lnTo>
                  <a:pt x="16384" y="287"/>
                </a:lnTo>
                <a:lnTo>
                  <a:pt x="13288" y="7800"/>
                </a:lnTo>
                <a:lnTo>
                  <a:pt x="1102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Lato"/>
              <a:buNone/>
              <a:defRPr sz="34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Char char="●"/>
              <a:defRPr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Char char="○"/>
              <a:defRPr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Char char="■"/>
              <a:defRPr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Char char="●"/>
              <a:defRPr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Char char="○"/>
              <a:defRPr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Char char="■"/>
              <a:defRPr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Char char="●"/>
              <a:defRPr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Char char="○"/>
              <a:defRPr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Encode Sans"/>
              <a:buChar char="■"/>
              <a:defRPr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5" r:id="rId3"/>
    <p:sldLayoutId id="2147483671" r:id="rId4"/>
    <p:sldLayoutId id="2147483674" r:id="rId5"/>
    <p:sldLayoutId id="2147483675" r:id="rId6"/>
    <p:sldLayoutId id="2147483676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8.png"/><Relationship Id="rId5" Type="http://schemas.openxmlformats.org/officeDocument/2006/relationships/hyperlink" Target="https://docs.google.com/spreadsheets/d/1u5fcsLbEqz2WP61151-bE4MGr3dU2_Pdmy4f54Hlcis/copy" TargetMode="Externa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38"/>
          <p:cNvSpPr txBox="1">
            <a:spLocks noGrp="1"/>
          </p:cNvSpPr>
          <p:nvPr>
            <p:ph type="title"/>
          </p:nvPr>
        </p:nvSpPr>
        <p:spPr>
          <a:xfrm>
            <a:off x="2299545" y="1982103"/>
            <a:ext cx="6716822" cy="11791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600" dirty="0"/>
              <a:t>Predictive Modeling for Disease Diagnosis Project Report </a:t>
            </a:r>
          </a:p>
        </p:txBody>
      </p:sp>
      <p:sp>
        <p:nvSpPr>
          <p:cNvPr id="1724" name="Google Shape;1724;p38"/>
          <p:cNvSpPr txBox="1">
            <a:spLocks noGrp="1"/>
          </p:cNvSpPr>
          <p:nvPr>
            <p:ph type="title" idx="2"/>
          </p:nvPr>
        </p:nvSpPr>
        <p:spPr>
          <a:xfrm>
            <a:off x="713225" y="539500"/>
            <a:ext cx="1650900" cy="40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</a:t>
            </a:r>
            <a:endParaRPr dirty="0"/>
          </a:p>
        </p:txBody>
      </p:sp>
      <p:sp>
        <p:nvSpPr>
          <p:cNvPr id="1725" name="Google Shape;1725;p38"/>
          <p:cNvSpPr txBox="1">
            <a:spLocks noGrp="1"/>
          </p:cNvSpPr>
          <p:nvPr>
            <p:ph type="subTitle" idx="1"/>
          </p:nvPr>
        </p:nvSpPr>
        <p:spPr>
          <a:xfrm>
            <a:off x="2747850" y="3298024"/>
            <a:ext cx="5213736" cy="1020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Presenter: Haruna Jallow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/>
                </a:solidFill>
              </a:rPr>
              <a:t>Internship : </a:t>
            </a:r>
            <a:r>
              <a:rPr lang="en-US" dirty="0" err="1">
                <a:solidFill>
                  <a:schemeClr val="accent4"/>
                </a:solidFill>
              </a:rPr>
              <a:t>Mentorness</a:t>
            </a:r>
            <a:r>
              <a:rPr lang="en-US" dirty="0">
                <a:solidFill>
                  <a:schemeClr val="accent4"/>
                </a:solidFill>
              </a:rPr>
              <a:t> Internship Program, 2024</a:t>
            </a:r>
          </a:p>
        </p:txBody>
      </p:sp>
      <p:sp>
        <p:nvSpPr>
          <p:cNvPr id="1726" name="Google Shape;1726;p38"/>
          <p:cNvSpPr/>
          <p:nvPr/>
        </p:nvSpPr>
        <p:spPr>
          <a:xfrm rot="10800000">
            <a:off x="3130967" y="-170954"/>
            <a:ext cx="5053978" cy="1691129"/>
          </a:xfrm>
          <a:custGeom>
            <a:avLst/>
            <a:gdLst/>
            <a:ahLst/>
            <a:cxnLst/>
            <a:rect l="l" t="t" r="r" b="b"/>
            <a:pathLst>
              <a:path w="34946" h="11693" fill="none" extrusionOk="0">
                <a:moveTo>
                  <a:pt x="1" y="1"/>
                </a:moveTo>
                <a:lnTo>
                  <a:pt x="22992" y="1"/>
                </a:lnTo>
                <a:cubicBezTo>
                  <a:pt x="25397" y="1"/>
                  <a:pt x="27361" y="1953"/>
                  <a:pt x="27361" y="4382"/>
                </a:cubicBezTo>
                <a:cubicBezTo>
                  <a:pt x="27361" y="6799"/>
                  <a:pt x="25420" y="8752"/>
                  <a:pt x="22992" y="8752"/>
                </a:cubicBezTo>
                <a:lnTo>
                  <a:pt x="9192" y="8752"/>
                </a:lnTo>
                <a:cubicBezTo>
                  <a:pt x="8371" y="8752"/>
                  <a:pt x="7716" y="9407"/>
                  <a:pt x="7716" y="10228"/>
                </a:cubicBezTo>
                <a:cubicBezTo>
                  <a:pt x="7716" y="11038"/>
                  <a:pt x="8371" y="11693"/>
                  <a:pt x="9192" y="11693"/>
                </a:cubicBezTo>
                <a:lnTo>
                  <a:pt x="34945" y="11693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38"/>
          <p:cNvSpPr/>
          <p:nvPr/>
        </p:nvSpPr>
        <p:spPr>
          <a:xfrm rot="10800000">
            <a:off x="2364117" y="4328746"/>
            <a:ext cx="5053978" cy="1691129"/>
          </a:xfrm>
          <a:custGeom>
            <a:avLst/>
            <a:gdLst/>
            <a:ahLst/>
            <a:cxnLst/>
            <a:rect l="l" t="t" r="r" b="b"/>
            <a:pathLst>
              <a:path w="34946" h="11693" fill="none" extrusionOk="0">
                <a:moveTo>
                  <a:pt x="1" y="1"/>
                </a:moveTo>
                <a:lnTo>
                  <a:pt x="22992" y="1"/>
                </a:lnTo>
                <a:cubicBezTo>
                  <a:pt x="25397" y="1"/>
                  <a:pt x="27361" y="1953"/>
                  <a:pt x="27361" y="4382"/>
                </a:cubicBezTo>
                <a:cubicBezTo>
                  <a:pt x="27361" y="6799"/>
                  <a:pt x="25420" y="8752"/>
                  <a:pt x="22992" y="8752"/>
                </a:cubicBezTo>
                <a:lnTo>
                  <a:pt x="9192" y="8752"/>
                </a:lnTo>
                <a:cubicBezTo>
                  <a:pt x="8371" y="8752"/>
                  <a:pt x="7716" y="9407"/>
                  <a:pt x="7716" y="10228"/>
                </a:cubicBezTo>
                <a:cubicBezTo>
                  <a:pt x="7716" y="11038"/>
                  <a:pt x="8371" y="11693"/>
                  <a:pt x="9192" y="11693"/>
                </a:cubicBezTo>
                <a:lnTo>
                  <a:pt x="34945" y="11693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86F940F3-6733-E146-ED83-E5A07D99BE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52"/>
    </mc:Choice>
    <mc:Fallback>
      <p:transition spd="slow" advTm="17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p68"/>
          <p:cNvSpPr txBox="1">
            <a:spLocks noGrp="1"/>
          </p:cNvSpPr>
          <p:nvPr>
            <p:ph type="title"/>
          </p:nvPr>
        </p:nvSpPr>
        <p:spPr>
          <a:xfrm>
            <a:off x="2347950" y="631577"/>
            <a:ext cx="4448100" cy="12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2512" name="Google Shape;2512;p68"/>
          <p:cNvSpPr txBox="1">
            <a:spLocks noGrp="1"/>
          </p:cNvSpPr>
          <p:nvPr>
            <p:ph type="subTitle" idx="1"/>
          </p:nvPr>
        </p:nvSpPr>
        <p:spPr>
          <a:xfrm>
            <a:off x="2347950" y="2020670"/>
            <a:ext cx="4448100" cy="8227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5500" b="1" dirty="0">
                <a:latin typeface="Lato" panose="020B0604020202020204" charset="0"/>
              </a:rPr>
              <a:t>Q&amp;A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3A394EB-034F-A40E-E3B2-A941877152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8"/>
    </mc:Choice>
    <mc:Fallback>
      <p:transition spd="slow" advTm="6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41"/>
          <p:cNvSpPr txBox="1">
            <a:spLocks noGrp="1"/>
          </p:cNvSpPr>
          <p:nvPr>
            <p:ph type="title"/>
          </p:nvPr>
        </p:nvSpPr>
        <p:spPr>
          <a:xfrm>
            <a:off x="562343" y="509913"/>
            <a:ext cx="7704000" cy="732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Setup and Initialization</a:t>
            </a:r>
          </a:p>
        </p:txBody>
      </p:sp>
      <p:sp>
        <p:nvSpPr>
          <p:cNvPr id="1749" name="Google Shape;1749;p41"/>
          <p:cNvSpPr txBox="1">
            <a:spLocks noGrp="1"/>
          </p:cNvSpPr>
          <p:nvPr>
            <p:ph type="subTitle" idx="2"/>
          </p:nvPr>
        </p:nvSpPr>
        <p:spPr>
          <a:xfrm>
            <a:off x="229934" y="1866114"/>
            <a:ext cx="8684131" cy="17284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dirty="0"/>
              <a:t>I imported all the libraries and utilities I needed for the project such as matplotlib, </a:t>
            </a:r>
            <a:r>
              <a:rPr lang="en-US" dirty="0" err="1"/>
              <a:t>numpy</a:t>
            </a:r>
            <a:r>
              <a:rPr lang="en-US" dirty="0"/>
              <a:t>, seaborn, </a:t>
            </a:r>
            <a:r>
              <a:rPr lang="en-US" dirty="0" err="1"/>
              <a:t>sklearn</a:t>
            </a:r>
            <a:r>
              <a:rPr lang="en-US" dirty="0"/>
              <a:t> for preprocessing the data, machine learning algorithms and matrices for evaluations</a:t>
            </a:r>
          </a:p>
          <a:p>
            <a:pPr marL="425450" lvl="0" indent="-2857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dirty="0"/>
              <a:t>I also import the training and test datasets </a:t>
            </a:r>
            <a:r>
              <a:rPr lang="en-US" dirty="0" err="1"/>
              <a:t>ie</a:t>
            </a:r>
            <a:r>
              <a:rPr lang="en-US" dirty="0"/>
              <a:t> the CSV files that was given for the project</a:t>
            </a:r>
          </a:p>
          <a:p>
            <a:pPr marL="425450" lvl="0" indent="-2857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dirty="0"/>
              <a:t>The training dataset (</a:t>
            </a:r>
            <a:r>
              <a:rPr lang="en-GM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2351, 25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)</a:t>
            </a:r>
            <a:r>
              <a:rPr lang="en-US" dirty="0"/>
              <a:t> and test dataset (</a:t>
            </a:r>
            <a:r>
              <a:rPr lang="en-GM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486, 25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)</a:t>
            </a: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5B2F420-DA32-5981-1862-1B8DCA5A1B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48325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366"/>
    </mc:Choice>
    <mc:Fallback>
      <p:transition spd="slow" advTm="40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41"/>
          <p:cNvSpPr txBox="1">
            <a:spLocks noGrp="1"/>
          </p:cNvSpPr>
          <p:nvPr>
            <p:ph type="title"/>
          </p:nvPr>
        </p:nvSpPr>
        <p:spPr>
          <a:xfrm>
            <a:off x="562343" y="509913"/>
            <a:ext cx="7704000" cy="732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Data Preprocessing</a:t>
            </a:r>
          </a:p>
        </p:txBody>
      </p:sp>
      <p:sp>
        <p:nvSpPr>
          <p:cNvPr id="1749" name="Google Shape;1749;p41"/>
          <p:cNvSpPr txBox="1">
            <a:spLocks noGrp="1"/>
          </p:cNvSpPr>
          <p:nvPr>
            <p:ph type="subTitle" idx="2"/>
          </p:nvPr>
        </p:nvSpPr>
        <p:spPr>
          <a:xfrm>
            <a:off x="229934" y="1866114"/>
            <a:ext cx="8684131" cy="26270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dirty="0"/>
              <a:t>Data preprocessing is a data mining technique that transforms raw data into an understandable format. This process has four main stages – data cleaning, data integration, data transformation, and data reduction </a:t>
            </a:r>
          </a:p>
          <a:p>
            <a:pPr marL="425450" lvl="0" indent="-2857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dirty="0"/>
              <a:t>In the data cleaning process, I tired to filtered, detects, and handle noises</a:t>
            </a:r>
            <a:r>
              <a:rPr lang="en-US"/>
              <a:t>, checked </a:t>
            </a:r>
            <a:r>
              <a:rPr lang="en-US" dirty="0"/>
              <a:t>for outliers, duplicates, and missing values to ensure quality data and quality analysis results. </a:t>
            </a:r>
          </a:p>
          <a:p>
            <a:pPr marL="425450" lvl="0" indent="-2857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dirty="0"/>
              <a:t>I transformed the “Disease”  column to a Binary indicator (1: Diseased, 0: Non-diseased) for both the training and test datasets:  ‘Anemia’: 1,    ‘Healthy’: 0,    ‘Diabetes’: 1,    ‘</a:t>
            </a:r>
            <a:r>
              <a:rPr lang="en-US" dirty="0" err="1"/>
              <a:t>Thalasse</a:t>
            </a:r>
            <a:r>
              <a:rPr lang="en-US" dirty="0"/>
              <a:t>’: 1,    ‘</a:t>
            </a:r>
            <a:r>
              <a:rPr lang="en-US" dirty="0" err="1"/>
              <a:t>Thromboc</a:t>
            </a:r>
            <a:r>
              <a:rPr lang="en-US" dirty="0"/>
              <a:t>’: 1, ‘Heart Di’:1</a:t>
            </a:r>
          </a:p>
          <a:p>
            <a:pPr marL="425450" lvl="0" indent="-2857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FE9FB43-4D3A-E58C-71AD-687EA07E01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55587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05"/>
    </mc:Choice>
    <mc:Fallback>
      <p:transition spd="slow" advTm="53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41"/>
          <p:cNvSpPr txBox="1">
            <a:spLocks noGrp="1"/>
          </p:cNvSpPr>
          <p:nvPr>
            <p:ph type="title"/>
          </p:nvPr>
        </p:nvSpPr>
        <p:spPr>
          <a:xfrm>
            <a:off x="515046" y="61998"/>
            <a:ext cx="7704000" cy="732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Exploratory Data Analysis (EDA)</a:t>
            </a:r>
          </a:p>
        </p:txBody>
      </p:sp>
      <p:sp>
        <p:nvSpPr>
          <p:cNvPr id="1749" name="Google Shape;1749;p41"/>
          <p:cNvSpPr txBox="1">
            <a:spLocks noGrp="1"/>
          </p:cNvSpPr>
          <p:nvPr>
            <p:ph type="subTitle" idx="2"/>
          </p:nvPr>
        </p:nvSpPr>
        <p:spPr>
          <a:xfrm>
            <a:off x="332410" y="865004"/>
            <a:ext cx="8684131" cy="814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-US" dirty="0"/>
              <a:t>EDA helps us to represent and visualize the data, to discover patterns, look over assumptions, and test hypothesis. It summarizes information on main characteristics and hidden trends in data.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6B9372-8298-B298-6B81-47220576DA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924" y="1679028"/>
            <a:ext cx="7106152" cy="346447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EB019B0-E755-03C7-CFAD-2E04B48C92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98511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17"/>
    </mc:Choice>
    <mc:Fallback>
      <p:transition spd="slow" advTm="49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41"/>
          <p:cNvSpPr txBox="1">
            <a:spLocks noGrp="1"/>
          </p:cNvSpPr>
          <p:nvPr>
            <p:ph type="title"/>
          </p:nvPr>
        </p:nvSpPr>
        <p:spPr>
          <a:xfrm>
            <a:off x="515046" y="61998"/>
            <a:ext cx="7704000" cy="732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Machine Learning Models</a:t>
            </a:r>
          </a:p>
        </p:txBody>
      </p:sp>
      <p:sp>
        <p:nvSpPr>
          <p:cNvPr id="1749" name="Google Shape;1749;p41"/>
          <p:cNvSpPr txBox="1">
            <a:spLocks noGrp="1"/>
          </p:cNvSpPr>
          <p:nvPr>
            <p:ph type="subTitle" idx="2"/>
          </p:nvPr>
        </p:nvSpPr>
        <p:spPr>
          <a:xfrm>
            <a:off x="332410" y="865004"/>
            <a:ext cx="8684131" cy="24299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>
              <a:spcBef>
                <a:spcPts val="1000"/>
              </a:spcBef>
            </a:pPr>
            <a:r>
              <a:rPr lang="en-US" dirty="0"/>
              <a:t>The following machine Learning algorithms are chosen to fit to the datasets. These models should be classifiers for multi-class classification. </a:t>
            </a:r>
          </a:p>
          <a:p>
            <a:pPr marL="482600" lvl="0" indent="-342900" algn="l">
              <a:spcBef>
                <a:spcPts val="1000"/>
              </a:spcBef>
              <a:buFont typeface="+mj-lt"/>
              <a:buAutoNum type="arabicPeriod"/>
            </a:pPr>
            <a:r>
              <a:rPr lang="en-US" dirty="0"/>
              <a:t>Decision Tree (DT)</a:t>
            </a:r>
          </a:p>
          <a:p>
            <a:pPr marL="482600" lvl="0" indent="-342900" algn="l">
              <a:spcBef>
                <a:spcPts val="1000"/>
              </a:spcBef>
              <a:buFont typeface="+mj-lt"/>
              <a:buAutoNum type="arabicPeriod"/>
            </a:pPr>
            <a:r>
              <a:rPr lang="en-US" dirty="0"/>
              <a:t>Random Forest (RF)</a:t>
            </a:r>
          </a:p>
          <a:p>
            <a:pPr marL="482600" lvl="0" indent="-342900" algn="l">
              <a:spcBef>
                <a:spcPts val="1000"/>
              </a:spcBef>
              <a:buFont typeface="+mj-lt"/>
              <a:buAutoNum type="arabicPeriod"/>
            </a:pPr>
            <a:r>
              <a:rPr lang="en-US" dirty="0"/>
              <a:t>XGB Classifier</a:t>
            </a:r>
          </a:p>
          <a:p>
            <a:pPr marL="482600" lvl="0" indent="-342900" algn="l">
              <a:spcBef>
                <a:spcPts val="1000"/>
              </a:spcBef>
              <a:buFont typeface="+mj-lt"/>
              <a:buAutoNum type="arabicPeriod"/>
            </a:pPr>
            <a:r>
              <a:rPr lang="en-US" dirty="0"/>
              <a:t>Multilayer Perceptron (MLP)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86C622-7390-4F23-4BF2-E204306636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0215" y="2961970"/>
            <a:ext cx="4696480" cy="201005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6F6E471-E4C0-4793-DC87-E4F416DEF5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4977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62"/>
    </mc:Choice>
    <mc:Fallback>
      <p:transition spd="slow" advTm="47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41"/>
          <p:cNvSpPr txBox="1">
            <a:spLocks noGrp="1"/>
          </p:cNvSpPr>
          <p:nvPr>
            <p:ph type="title"/>
          </p:nvPr>
        </p:nvSpPr>
        <p:spPr>
          <a:xfrm>
            <a:off x="515046" y="61998"/>
            <a:ext cx="7704000" cy="732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dirty="0"/>
              <a:t>Cont.</a:t>
            </a:r>
          </a:p>
        </p:txBody>
      </p:sp>
      <p:sp>
        <p:nvSpPr>
          <p:cNvPr id="1749" name="Google Shape;1749;p41"/>
          <p:cNvSpPr txBox="1">
            <a:spLocks noGrp="1"/>
          </p:cNvSpPr>
          <p:nvPr>
            <p:ph type="subTitle" idx="2"/>
          </p:nvPr>
        </p:nvSpPr>
        <p:spPr>
          <a:xfrm>
            <a:off x="332410" y="865005"/>
            <a:ext cx="8684131" cy="1168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lvl="0" indent="-285750" algn="l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Random Forest (RF) seems to perform the best overall due to its balanced precision and recall</a:t>
            </a:r>
          </a:p>
          <a:p>
            <a:pPr marL="425450" lvl="0" indent="-285750" algn="l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Random Forest (RF) has the best performance for both the training and test accuracy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D05348-29BB-DCAE-C513-BF3063E09E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950351"/>
            <a:ext cx="4516821" cy="3276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A15E32-2580-B770-105C-E6D00711A9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6820" y="1950350"/>
            <a:ext cx="4627180" cy="3193149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8B8D3A9-528D-47B6-1F16-D49B5D1B95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14655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48"/>
    </mc:Choice>
    <mc:Fallback>
      <p:transition spd="slow" advTm="33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41"/>
          <p:cNvSpPr txBox="1">
            <a:spLocks noGrp="1"/>
          </p:cNvSpPr>
          <p:nvPr>
            <p:ph type="title"/>
          </p:nvPr>
        </p:nvSpPr>
        <p:spPr>
          <a:xfrm>
            <a:off x="181303" y="61998"/>
            <a:ext cx="8835237" cy="732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 err="1"/>
              <a:t>Comaprision</a:t>
            </a:r>
            <a:r>
              <a:rPr lang="en-US" sz="2800" dirty="0"/>
              <a:t> of Models Using Cross-Validation Scores</a:t>
            </a:r>
          </a:p>
        </p:txBody>
      </p:sp>
      <p:sp>
        <p:nvSpPr>
          <p:cNvPr id="1749" name="Google Shape;1749;p41"/>
          <p:cNvSpPr txBox="1">
            <a:spLocks noGrp="1"/>
          </p:cNvSpPr>
          <p:nvPr>
            <p:ph type="subTitle" idx="2"/>
          </p:nvPr>
        </p:nvSpPr>
        <p:spPr>
          <a:xfrm>
            <a:off x="332410" y="865005"/>
            <a:ext cx="8684131" cy="553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1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After CV</a:t>
            </a:r>
            <a:r>
              <a:rPr lang="en-GM" sz="11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each model achieved perfect performance on each fold. This is indicated by a score of 1.0 for each fold and an average score of 1.0.</a:t>
            </a:r>
            <a:endParaRPr lang="en-GM" sz="11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M" sz="11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All models have consistently achieved a score of 1.0 across all folds</a:t>
            </a:r>
            <a:r>
              <a:rPr lang="en-US" sz="11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except that DT</a:t>
            </a:r>
            <a:r>
              <a:rPr lang="en-GM" sz="11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indicating very high or perfect performance.</a:t>
            </a:r>
            <a:endParaRPr lang="en-GM" sz="11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25450" lvl="0" indent="-285750" algn="l"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7395FA-25AC-6146-851B-59C4328A5E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89686"/>
            <a:ext cx="9144000" cy="365381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0B0A360-AF26-32F8-0B73-1294F59A8B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80911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471"/>
    </mc:Choice>
    <mc:Fallback>
      <p:transition spd="slow" advTm="75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41"/>
          <p:cNvSpPr txBox="1">
            <a:spLocks noGrp="1"/>
          </p:cNvSpPr>
          <p:nvPr>
            <p:ph type="title"/>
          </p:nvPr>
        </p:nvSpPr>
        <p:spPr>
          <a:xfrm>
            <a:off x="181303" y="61998"/>
            <a:ext cx="8835237" cy="732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Model Interpretation</a:t>
            </a:r>
          </a:p>
        </p:txBody>
      </p:sp>
      <p:sp>
        <p:nvSpPr>
          <p:cNvPr id="1749" name="Google Shape;1749;p41"/>
          <p:cNvSpPr txBox="1">
            <a:spLocks noGrp="1"/>
          </p:cNvSpPr>
          <p:nvPr>
            <p:ph type="subTitle" idx="2"/>
          </p:nvPr>
        </p:nvSpPr>
        <p:spPr>
          <a:xfrm>
            <a:off x="332410" y="865005"/>
            <a:ext cx="8684131" cy="5696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The final crucial step of a data science project is the interpretation of the models and data, in terms of its predictive power and thus its ability to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generalise</a:t>
            </a: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unseen future data</a:t>
            </a:r>
            <a:endParaRPr lang="en-US" dirty="0"/>
          </a:p>
        </p:txBody>
      </p:sp>
      <p:sp>
        <p:nvSpPr>
          <p:cNvPr id="4" name="Google Shape;1749;p41">
            <a:extLst>
              <a:ext uri="{FF2B5EF4-FFF2-40B4-BE49-F238E27FC236}">
                <a16:creationId xmlns:a16="http://schemas.microsoft.com/office/drawing/2014/main" id="{5BAF3CF1-BA18-DBD7-66C7-E12006B2A60E}"/>
              </a:ext>
            </a:extLst>
          </p:cNvPr>
          <p:cNvSpPr txBox="1">
            <a:spLocks/>
          </p:cNvSpPr>
          <p:nvPr/>
        </p:nvSpPr>
        <p:spPr>
          <a:xfrm>
            <a:off x="181303" y="4072288"/>
            <a:ext cx="8684131" cy="1071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Encode Sans"/>
              <a:buNone/>
              <a:defRPr sz="1400" b="0" i="0" u="none" strike="noStrike" cap="none">
                <a:solidFill>
                  <a:schemeClr val="accent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M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Predicted class label:</a:t>
            </a:r>
            <a:endParaRPr lang="en-GM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M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['</a:t>
            </a:r>
            <a:r>
              <a:rPr lang="en-GM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Thromboc</a:t>
            </a:r>
            <a:r>
              <a:rPr lang="en-GM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’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1</a:t>
            </a:r>
            <a:r>
              <a:rPr lang="en-GM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]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ie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Diseased</a:t>
            </a:r>
            <a:endParaRPr lang="en-GM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547DF4-6F65-7763-CC07-A0A149F9E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505451"/>
            <a:ext cx="9144000" cy="259751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7235CAA-272D-B7B2-A3F9-86B8F38F47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23166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625"/>
    </mc:Choice>
    <mc:Fallback>
      <p:transition spd="slow" advTm="97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8" name="Google Shape;2488;p67" title="Points scored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0000" y="1173025"/>
            <a:ext cx="3062976" cy="309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489" name="Google Shape;2489;p67"/>
          <p:cNvSpPr txBox="1">
            <a:spLocks noGrp="1"/>
          </p:cNvSpPr>
          <p:nvPr>
            <p:ph type="title"/>
          </p:nvPr>
        </p:nvSpPr>
        <p:spPr>
          <a:xfrm>
            <a:off x="720000" y="461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Analysis of Results (Classification)</a:t>
            </a:r>
            <a:endParaRPr dirty="0"/>
          </a:p>
        </p:txBody>
      </p:sp>
      <p:sp>
        <p:nvSpPr>
          <p:cNvPr id="2490" name="Google Shape;2490;p67"/>
          <p:cNvSpPr txBox="1"/>
          <p:nvPr/>
        </p:nvSpPr>
        <p:spPr>
          <a:xfrm>
            <a:off x="6022427" y="1299925"/>
            <a:ext cx="2308235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34000" tIns="182875" rIns="91425" bIns="0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dirty="0">
                <a:solidFill>
                  <a:schemeClr val="accent4"/>
                </a:solidFill>
              </a:rPr>
              <a:t>Random Forest</a:t>
            </a:r>
            <a:endParaRPr dirty="0">
              <a:solidFill>
                <a:schemeClr val="accen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491" name="Google Shape;2491;p67"/>
          <p:cNvSpPr txBox="1"/>
          <p:nvPr/>
        </p:nvSpPr>
        <p:spPr>
          <a:xfrm>
            <a:off x="6079044" y="2017633"/>
            <a:ext cx="2308236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34000" tIns="182875" rIns="91425" bIns="0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dirty="0">
                <a:solidFill>
                  <a:schemeClr val="accent4"/>
                </a:solidFill>
              </a:rPr>
              <a:t>XGB Classifier</a:t>
            </a:r>
            <a:endParaRPr lang="en-US" dirty="0">
              <a:solidFill>
                <a:schemeClr val="accen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492" name="Google Shape;2492;p67"/>
          <p:cNvSpPr txBox="1"/>
          <p:nvPr/>
        </p:nvSpPr>
        <p:spPr>
          <a:xfrm>
            <a:off x="6022425" y="3461625"/>
            <a:ext cx="2308237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34000" tIns="182875" rIns="91425" bIns="0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dirty="0">
                <a:solidFill>
                  <a:schemeClr val="accent4"/>
                </a:solidFill>
              </a:rPr>
              <a:t>Multilayer Perceptron (MLP)</a:t>
            </a:r>
            <a:endParaRPr dirty="0">
              <a:solidFill>
                <a:schemeClr val="accen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493" name="Google Shape;2493;p67"/>
          <p:cNvSpPr txBox="1"/>
          <p:nvPr/>
        </p:nvSpPr>
        <p:spPr>
          <a:xfrm>
            <a:off x="3894082" y="1379951"/>
            <a:ext cx="1403132" cy="56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dirty="0">
                <a:solidFill>
                  <a:schemeClr val="accent4"/>
                </a:solidFill>
              </a:rPr>
              <a:t>1</a:t>
            </a:r>
            <a:r>
              <a:rPr lang="en-US" baseline="30000" dirty="0">
                <a:solidFill>
                  <a:schemeClr val="accent4"/>
                </a:solidFill>
              </a:rPr>
              <a:t>st</a:t>
            </a:r>
            <a:r>
              <a:rPr lang="en-US" dirty="0">
                <a:solidFill>
                  <a:schemeClr val="accent4"/>
                </a:solidFill>
              </a:rPr>
              <a:t> Most Stable</a:t>
            </a:r>
            <a:endParaRPr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4" name="Google Shape;2494;p67"/>
          <p:cNvSpPr txBox="1"/>
          <p:nvPr/>
        </p:nvSpPr>
        <p:spPr>
          <a:xfrm>
            <a:off x="3870433" y="2111533"/>
            <a:ext cx="1403133" cy="56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dirty="0">
                <a:solidFill>
                  <a:schemeClr val="accent4"/>
                </a:solidFill>
              </a:rPr>
              <a:t>2</a:t>
            </a:r>
            <a:r>
              <a:rPr lang="en-US" baseline="30000" dirty="0">
                <a:solidFill>
                  <a:schemeClr val="accent4"/>
                </a:solidFill>
              </a:rPr>
              <a:t>nd</a:t>
            </a:r>
            <a:r>
              <a:rPr lang="en-US" dirty="0">
                <a:solidFill>
                  <a:schemeClr val="accent4"/>
                </a:solidFill>
              </a:rPr>
              <a:t> Most Stable</a:t>
            </a:r>
            <a:endParaRPr lang="en-US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5" name="Google Shape;2495;p67"/>
          <p:cNvSpPr txBox="1"/>
          <p:nvPr/>
        </p:nvSpPr>
        <p:spPr>
          <a:xfrm>
            <a:off x="3894079" y="3555525"/>
            <a:ext cx="1403131" cy="56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dirty="0">
                <a:solidFill>
                  <a:schemeClr val="accent4"/>
                </a:solidFill>
              </a:rPr>
              <a:t>least reliable</a:t>
            </a:r>
            <a:endParaRPr lang="en-US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96" name="Google Shape;2496;p67"/>
          <p:cNvCxnSpPr>
            <a:cxnSpLocks/>
            <a:stCxn id="2490" idx="1"/>
            <a:endCxn id="2493" idx="3"/>
          </p:cNvCxnSpPr>
          <p:nvPr/>
        </p:nvCxnSpPr>
        <p:spPr>
          <a:xfrm flipH="1" flipV="1">
            <a:off x="5297214" y="1663451"/>
            <a:ext cx="725213" cy="13874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7" name="Google Shape;2497;p67"/>
          <p:cNvCxnSpPr>
            <a:cxnSpLocks/>
            <a:stCxn id="2491" idx="1"/>
            <a:endCxn id="2494" idx="3"/>
          </p:cNvCxnSpPr>
          <p:nvPr/>
        </p:nvCxnSpPr>
        <p:spPr>
          <a:xfrm flipH="1">
            <a:off x="5273566" y="2395033"/>
            <a:ext cx="805478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8" name="Google Shape;2498;p67"/>
          <p:cNvCxnSpPr>
            <a:cxnSpLocks/>
            <a:stCxn id="2492" idx="1"/>
            <a:endCxn id="2495" idx="3"/>
          </p:cNvCxnSpPr>
          <p:nvPr/>
        </p:nvCxnSpPr>
        <p:spPr>
          <a:xfrm flipH="1">
            <a:off x="5297210" y="3839025"/>
            <a:ext cx="725215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99" name="Google Shape;2499;p67"/>
          <p:cNvGrpSpPr/>
          <p:nvPr/>
        </p:nvGrpSpPr>
        <p:grpSpPr>
          <a:xfrm>
            <a:off x="2073781" y="2637557"/>
            <a:ext cx="366269" cy="366240"/>
            <a:chOff x="-65131525" y="1914325"/>
            <a:chExt cx="316650" cy="316625"/>
          </a:xfrm>
        </p:grpSpPr>
        <p:sp>
          <p:nvSpPr>
            <p:cNvPr id="2500" name="Google Shape;2500;p67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7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2" name="Google Shape;2502;p67"/>
          <p:cNvGrpSpPr/>
          <p:nvPr/>
        </p:nvGrpSpPr>
        <p:grpSpPr>
          <a:xfrm>
            <a:off x="1910838" y="2381136"/>
            <a:ext cx="681299" cy="679927"/>
            <a:chOff x="7990840" y="2435226"/>
            <a:chExt cx="354363" cy="353631"/>
          </a:xfrm>
        </p:grpSpPr>
        <p:sp>
          <p:nvSpPr>
            <p:cNvPr id="2503" name="Google Shape;2503;p67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7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7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2495;p67">
            <a:extLst>
              <a:ext uri="{FF2B5EF4-FFF2-40B4-BE49-F238E27FC236}">
                <a16:creationId xmlns:a16="http://schemas.microsoft.com/office/drawing/2014/main" id="{E3287B68-D0B8-F741-DEB9-81FC4F1B0E7C}"/>
              </a:ext>
            </a:extLst>
          </p:cNvPr>
          <p:cNvSpPr txBox="1"/>
          <p:nvPr/>
        </p:nvSpPr>
        <p:spPr>
          <a:xfrm>
            <a:off x="3899002" y="2859841"/>
            <a:ext cx="1403131" cy="56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dirty="0">
                <a:solidFill>
                  <a:schemeClr val="accent4"/>
                </a:solidFill>
              </a:rPr>
              <a:t>3</a:t>
            </a:r>
            <a:r>
              <a:rPr lang="en-US" baseline="30000" dirty="0">
                <a:solidFill>
                  <a:schemeClr val="accent4"/>
                </a:solidFill>
              </a:rPr>
              <a:t>rd</a:t>
            </a:r>
            <a:r>
              <a:rPr lang="en-US" dirty="0">
                <a:solidFill>
                  <a:schemeClr val="accent4"/>
                </a:solidFill>
              </a:rPr>
              <a:t> Most Stable</a:t>
            </a:r>
            <a:endParaRPr lang="en-US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" name="Google Shape;2498;p67">
            <a:extLst>
              <a:ext uri="{FF2B5EF4-FFF2-40B4-BE49-F238E27FC236}">
                <a16:creationId xmlns:a16="http://schemas.microsoft.com/office/drawing/2014/main" id="{AC4D74C1-7E31-D1F1-704B-E0590BBAEDD9}"/>
              </a:ext>
            </a:extLst>
          </p:cNvPr>
          <p:cNvCxnSpPr>
            <a:cxnSpLocks/>
          </p:cNvCxnSpPr>
          <p:nvPr/>
        </p:nvCxnSpPr>
        <p:spPr>
          <a:xfrm flipH="1">
            <a:off x="5313697" y="3161856"/>
            <a:ext cx="725215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2492;p67">
            <a:extLst>
              <a:ext uri="{FF2B5EF4-FFF2-40B4-BE49-F238E27FC236}">
                <a16:creationId xmlns:a16="http://schemas.microsoft.com/office/drawing/2014/main" id="{EDBB636B-B8B8-A504-D8A5-BF43F0DD1063}"/>
              </a:ext>
            </a:extLst>
          </p:cNvPr>
          <p:cNvSpPr txBox="1"/>
          <p:nvPr/>
        </p:nvSpPr>
        <p:spPr>
          <a:xfrm>
            <a:off x="6073676" y="2765941"/>
            <a:ext cx="2308237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34000" tIns="182875" rIns="91425" bIns="0" anchor="ctr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dirty="0">
                <a:solidFill>
                  <a:schemeClr val="accent4"/>
                </a:solidFill>
              </a:rPr>
              <a:t>Decision Tree</a:t>
            </a:r>
            <a:endParaRPr dirty="0">
              <a:solidFill>
                <a:schemeClr val="accent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9DE7E8F-4298-6045-169D-C320B0D875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50"/>
    </mc:Choice>
    <mc:Fallback>
      <p:transition spd="slow" advTm="17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search Report for Marketing by Slidesgo">
  <a:themeElements>
    <a:clrScheme name="Simple Light">
      <a:dk1>
        <a:srgbClr val="312C2C"/>
      </a:dk1>
      <a:lt1>
        <a:srgbClr val="FFCDDB"/>
      </a:lt1>
      <a:dk2>
        <a:srgbClr val="FF5F52"/>
      </a:dk2>
      <a:lt2>
        <a:srgbClr val="E6E1E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476</Words>
  <Application>Microsoft Office PowerPoint</Application>
  <PresentationFormat>On-screen Show (16:9)</PresentationFormat>
  <Paragraphs>41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Wingdings</vt:lpstr>
      <vt:lpstr>Times New Roman</vt:lpstr>
      <vt:lpstr>Lato</vt:lpstr>
      <vt:lpstr>Encode Sans</vt:lpstr>
      <vt:lpstr>Bebas Neue</vt:lpstr>
      <vt:lpstr>Arial</vt:lpstr>
      <vt:lpstr>Aptos</vt:lpstr>
      <vt:lpstr>Research Report for Marketing by Slidesgo</vt:lpstr>
      <vt:lpstr>Predictive Modeling for Disease Diagnosis Project Report </vt:lpstr>
      <vt:lpstr>Setup and Initialization</vt:lpstr>
      <vt:lpstr>Data Preprocessing</vt:lpstr>
      <vt:lpstr>Exploratory Data Analysis (EDA)</vt:lpstr>
      <vt:lpstr>Machine Learning Models</vt:lpstr>
      <vt:lpstr>Cont.</vt:lpstr>
      <vt:lpstr>Comaprision of Models Using Cross-Validation Scores</vt:lpstr>
      <vt:lpstr>Model Interpretation</vt:lpstr>
      <vt:lpstr>Analysis of Results (Classification)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REPORT FOR MARKETING</dc:title>
  <dc:creator>Haruna Jallow</dc:creator>
  <cp:lastModifiedBy>Haruna Jallow</cp:lastModifiedBy>
  <cp:revision>42</cp:revision>
  <dcterms:modified xsi:type="dcterms:W3CDTF">2024-05-18T00:35:22Z</dcterms:modified>
</cp:coreProperties>
</file>